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2"/>
  </p:notesMasterIdLst>
  <p:sldIdLst>
    <p:sldId id="264" r:id="rId6"/>
    <p:sldId id="263" r:id="rId7"/>
    <p:sldId id="260" r:id="rId8"/>
    <p:sldId id="266" r:id="rId9"/>
    <p:sldId id="26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4941"/>
    <a:srgbClr val="0062AA"/>
    <a:srgbClr val="F4F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/>
    <p:restoredTop sz="54759" autoAdjust="0"/>
  </p:normalViewPr>
  <p:slideViewPr>
    <p:cSldViewPr snapToGrid="0" snapToObjects="1">
      <p:cViewPr varScale="1">
        <p:scale>
          <a:sx n="62" d="100"/>
          <a:sy n="62" d="100"/>
        </p:scale>
        <p:origin x="2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gon Mae Schultz" userId="20608653-92f2-47aa-b1e4-48447c20f3aa" providerId="ADAL" clId="{CF29B7E1-4F3C-43E9-8CA6-F8088E6A9F26}"/>
    <pc:docChg chg="undo custSel addSld delSld modSld sldOrd">
      <pc:chgData name="Morgon Mae Schultz" userId="20608653-92f2-47aa-b1e4-48447c20f3aa" providerId="ADAL" clId="{CF29B7E1-4F3C-43E9-8CA6-F8088E6A9F26}" dt="2023-01-04T22:24:40.408" v="447" actId="20577"/>
      <pc:docMkLst>
        <pc:docMk/>
      </pc:docMkLst>
      <pc:sldChg chg="modSp del mod modNotesTx">
        <pc:chgData name="Morgon Mae Schultz" userId="20608653-92f2-47aa-b1e4-48447c20f3aa" providerId="ADAL" clId="{CF29B7E1-4F3C-43E9-8CA6-F8088E6A9F26}" dt="2023-01-04T21:59:14.029" v="173" actId="2696"/>
        <pc:sldMkLst>
          <pc:docMk/>
          <pc:sldMk cId="899944495" sldId="256"/>
        </pc:sldMkLst>
        <pc:spChg chg="mod">
          <ac:chgData name="Morgon Mae Schultz" userId="20608653-92f2-47aa-b1e4-48447c20f3aa" providerId="ADAL" clId="{CF29B7E1-4F3C-43E9-8CA6-F8088E6A9F26}" dt="2022-12-22T16:14:04.650" v="51" actId="20577"/>
          <ac:spMkLst>
            <pc:docMk/>
            <pc:sldMk cId="899944495" sldId="256"/>
            <ac:spMk id="2" creationId="{863B56BF-62E1-C84F-81E9-53607C1009ED}"/>
          </ac:spMkLst>
        </pc:spChg>
      </pc:sldChg>
      <pc:sldChg chg="del">
        <pc:chgData name="Morgon Mae Schultz" userId="20608653-92f2-47aa-b1e4-48447c20f3aa" providerId="ADAL" clId="{CF29B7E1-4F3C-43E9-8CA6-F8088E6A9F26}" dt="2023-01-04T22:21:29.601" v="323" actId="2696"/>
        <pc:sldMkLst>
          <pc:docMk/>
          <pc:sldMk cId="1718334615" sldId="257"/>
        </pc:sldMkLst>
      </pc:sldChg>
      <pc:sldChg chg="del">
        <pc:chgData name="Morgon Mae Schultz" userId="20608653-92f2-47aa-b1e4-48447c20f3aa" providerId="ADAL" clId="{CF29B7E1-4F3C-43E9-8CA6-F8088E6A9F26}" dt="2023-01-04T22:21:29.601" v="323" actId="2696"/>
        <pc:sldMkLst>
          <pc:docMk/>
          <pc:sldMk cId="2413156473" sldId="258"/>
        </pc:sldMkLst>
      </pc:sldChg>
      <pc:sldChg chg="modSp mod ord">
        <pc:chgData name="Morgon Mae Schultz" userId="20608653-92f2-47aa-b1e4-48447c20f3aa" providerId="ADAL" clId="{CF29B7E1-4F3C-43E9-8CA6-F8088E6A9F26}" dt="2023-01-04T22:23:44.878" v="353" actId="20577"/>
        <pc:sldMkLst>
          <pc:docMk/>
          <pc:sldMk cId="3187820307" sldId="260"/>
        </pc:sldMkLst>
        <pc:spChg chg="mod">
          <ac:chgData name="Morgon Mae Schultz" userId="20608653-92f2-47aa-b1e4-48447c20f3aa" providerId="ADAL" clId="{CF29B7E1-4F3C-43E9-8CA6-F8088E6A9F26}" dt="2023-01-04T22:23:44.878" v="353" actId="20577"/>
          <ac:spMkLst>
            <pc:docMk/>
            <pc:sldMk cId="3187820307" sldId="260"/>
            <ac:spMk id="2" creationId="{41AB5FF6-B30D-D847-8BF9-E72598E413EF}"/>
          </ac:spMkLst>
        </pc:spChg>
      </pc:sldChg>
      <pc:sldChg chg="del">
        <pc:chgData name="Morgon Mae Schultz" userId="20608653-92f2-47aa-b1e4-48447c20f3aa" providerId="ADAL" clId="{CF29B7E1-4F3C-43E9-8CA6-F8088E6A9F26}" dt="2023-01-04T22:21:29.601" v="323" actId="2696"/>
        <pc:sldMkLst>
          <pc:docMk/>
          <pc:sldMk cId="4169586618" sldId="261"/>
        </pc:sldMkLst>
      </pc:sldChg>
      <pc:sldChg chg="del">
        <pc:chgData name="Morgon Mae Schultz" userId="20608653-92f2-47aa-b1e4-48447c20f3aa" providerId="ADAL" clId="{CF29B7E1-4F3C-43E9-8CA6-F8088E6A9F26}" dt="2023-01-04T22:21:29.601" v="323" actId="2696"/>
        <pc:sldMkLst>
          <pc:docMk/>
          <pc:sldMk cId="3051792490" sldId="262"/>
        </pc:sldMkLst>
      </pc:sldChg>
      <pc:sldChg chg="addSp delSp modSp mod ord">
        <pc:chgData name="Morgon Mae Schultz" userId="20608653-92f2-47aa-b1e4-48447c20f3aa" providerId="ADAL" clId="{CF29B7E1-4F3C-43E9-8CA6-F8088E6A9F26}" dt="2023-01-04T22:03:29.062" v="254" actId="1076"/>
        <pc:sldMkLst>
          <pc:docMk/>
          <pc:sldMk cId="3777068372" sldId="263"/>
        </pc:sldMkLst>
        <pc:spChg chg="del">
          <ac:chgData name="Morgon Mae Schultz" userId="20608653-92f2-47aa-b1e4-48447c20f3aa" providerId="ADAL" clId="{CF29B7E1-4F3C-43E9-8CA6-F8088E6A9F26}" dt="2023-01-04T21:57:39.949" v="163" actId="478"/>
          <ac:spMkLst>
            <pc:docMk/>
            <pc:sldMk cId="3777068372" sldId="263"/>
            <ac:spMk id="2" creationId="{2C1E8397-20BA-6A4C-A970-E9C2CE8CD087}"/>
          </ac:spMkLst>
        </pc:spChg>
        <pc:spChg chg="del">
          <ac:chgData name="Morgon Mae Schultz" userId="20608653-92f2-47aa-b1e4-48447c20f3aa" providerId="ADAL" clId="{CF29B7E1-4F3C-43E9-8CA6-F8088E6A9F26}" dt="2023-01-04T21:57:42.427" v="164" actId="478"/>
          <ac:spMkLst>
            <pc:docMk/>
            <pc:sldMk cId="3777068372" sldId="263"/>
            <ac:spMk id="3" creationId="{220A957F-992D-6742-B749-ACA00B673246}"/>
          </ac:spMkLst>
        </pc:spChg>
        <pc:spChg chg="add mod">
          <ac:chgData name="Morgon Mae Schultz" userId="20608653-92f2-47aa-b1e4-48447c20f3aa" providerId="ADAL" clId="{CF29B7E1-4F3C-43E9-8CA6-F8088E6A9F26}" dt="2023-01-04T22:03:29.062" v="254" actId="1076"/>
          <ac:spMkLst>
            <pc:docMk/>
            <pc:sldMk cId="3777068372" sldId="263"/>
            <ac:spMk id="4" creationId="{9FC99D28-57D7-7970-78C5-30AE0B03B50A}"/>
          </ac:spMkLst>
        </pc:spChg>
      </pc:sldChg>
      <pc:sldChg chg="addSp delSp modSp mod ord">
        <pc:chgData name="Morgon Mae Schultz" userId="20608653-92f2-47aa-b1e4-48447c20f3aa" providerId="ADAL" clId="{CF29B7E1-4F3C-43E9-8CA6-F8088E6A9F26}" dt="2023-01-04T21:57:18.218" v="160" actId="20577"/>
        <pc:sldMkLst>
          <pc:docMk/>
          <pc:sldMk cId="2479629070" sldId="264"/>
        </pc:sldMkLst>
        <pc:spChg chg="add del mod">
          <ac:chgData name="Morgon Mae Schultz" userId="20608653-92f2-47aa-b1e4-48447c20f3aa" providerId="ADAL" clId="{CF29B7E1-4F3C-43E9-8CA6-F8088E6A9F26}" dt="2023-01-04T21:56:29.736" v="90" actId="21"/>
          <ac:spMkLst>
            <pc:docMk/>
            <pc:sldMk cId="2479629070" sldId="264"/>
            <ac:spMk id="2" creationId="{F34018CE-B18C-4B41-B624-05F488483E45}"/>
          </ac:spMkLst>
        </pc:spChg>
        <pc:spChg chg="add del mod">
          <ac:chgData name="Morgon Mae Schultz" userId="20608653-92f2-47aa-b1e4-48447c20f3aa" providerId="ADAL" clId="{CF29B7E1-4F3C-43E9-8CA6-F8088E6A9F26}" dt="2023-01-04T21:47:34.977" v="70" actId="478"/>
          <ac:spMkLst>
            <pc:docMk/>
            <pc:sldMk cId="2479629070" sldId="264"/>
            <ac:spMk id="4" creationId="{E748CC40-4B70-D55C-0602-45125FAE4DD3}"/>
          </ac:spMkLst>
        </pc:spChg>
        <pc:spChg chg="add del mod">
          <ac:chgData name="Morgon Mae Schultz" userId="20608653-92f2-47aa-b1e4-48447c20f3aa" providerId="ADAL" clId="{CF29B7E1-4F3C-43E9-8CA6-F8088E6A9F26}" dt="2023-01-04T21:47:40.990" v="72" actId="478"/>
          <ac:spMkLst>
            <pc:docMk/>
            <pc:sldMk cId="2479629070" sldId="264"/>
            <ac:spMk id="6" creationId="{FE8F1B2A-7311-54DF-A127-DDA44D16D5C2}"/>
          </ac:spMkLst>
        </pc:spChg>
        <pc:spChg chg="add mod">
          <ac:chgData name="Morgon Mae Schultz" userId="20608653-92f2-47aa-b1e4-48447c20f3aa" providerId="ADAL" clId="{CF29B7E1-4F3C-43E9-8CA6-F8088E6A9F26}" dt="2023-01-04T21:57:18.218" v="160" actId="20577"/>
          <ac:spMkLst>
            <pc:docMk/>
            <pc:sldMk cId="2479629070" sldId="264"/>
            <ac:spMk id="8" creationId="{50815A3C-F4D7-4CDE-DD60-3FBAFC40FD29}"/>
          </ac:spMkLst>
        </pc:spChg>
      </pc:sldChg>
      <pc:sldChg chg="add">
        <pc:chgData name="Morgon Mae Schultz" userId="20608653-92f2-47aa-b1e4-48447c20f3aa" providerId="ADAL" clId="{CF29B7E1-4F3C-43E9-8CA6-F8088E6A9F26}" dt="2023-01-04T22:23:36.803" v="345" actId="2890"/>
        <pc:sldMkLst>
          <pc:docMk/>
          <pc:sldMk cId="3495491716" sldId="265"/>
        </pc:sldMkLst>
      </pc:sldChg>
      <pc:sldChg chg="modSp add mod">
        <pc:chgData name="Morgon Mae Schultz" userId="20608653-92f2-47aa-b1e4-48447c20f3aa" providerId="ADAL" clId="{CF29B7E1-4F3C-43E9-8CA6-F8088E6A9F26}" dt="2023-01-04T22:24:31.183" v="423" actId="20577"/>
        <pc:sldMkLst>
          <pc:docMk/>
          <pc:sldMk cId="3285407671" sldId="266"/>
        </pc:sldMkLst>
        <pc:spChg chg="mod">
          <ac:chgData name="Morgon Mae Schultz" userId="20608653-92f2-47aa-b1e4-48447c20f3aa" providerId="ADAL" clId="{CF29B7E1-4F3C-43E9-8CA6-F8088E6A9F26}" dt="2023-01-04T22:24:31.183" v="423" actId="20577"/>
          <ac:spMkLst>
            <pc:docMk/>
            <pc:sldMk cId="3285407671" sldId="266"/>
            <ac:spMk id="2" creationId="{41AB5FF6-B30D-D847-8BF9-E72598E413EF}"/>
          </ac:spMkLst>
        </pc:spChg>
      </pc:sldChg>
      <pc:sldChg chg="modSp add mod">
        <pc:chgData name="Morgon Mae Schultz" userId="20608653-92f2-47aa-b1e4-48447c20f3aa" providerId="ADAL" clId="{CF29B7E1-4F3C-43E9-8CA6-F8088E6A9F26}" dt="2023-01-04T22:24:40.408" v="447" actId="20577"/>
        <pc:sldMkLst>
          <pc:docMk/>
          <pc:sldMk cId="1369583927" sldId="267"/>
        </pc:sldMkLst>
        <pc:spChg chg="mod">
          <ac:chgData name="Morgon Mae Schultz" userId="20608653-92f2-47aa-b1e4-48447c20f3aa" providerId="ADAL" clId="{CF29B7E1-4F3C-43E9-8CA6-F8088E6A9F26}" dt="2023-01-04T22:24:40.408" v="447" actId="20577"/>
          <ac:spMkLst>
            <pc:docMk/>
            <pc:sldMk cId="1369583927" sldId="267"/>
            <ac:spMk id="2" creationId="{41AB5FF6-B30D-D847-8BF9-E72598E413EF}"/>
          </ac:spMkLst>
        </pc:spChg>
      </pc:sldChg>
      <pc:sldChg chg="del">
        <pc:chgData name="Morgon Mae Schultz" userId="20608653-92f2-47aa-b1e4-48447c20f3aa" providerId="ADAL" clId="{CF29B7E1-4F3C-43E9-8CA6-F8088E6A9F26}" dt="2023-01-04T22:21:29.601" v="323" actId="2696"/>
        <pc:sldMkLst>
          <pc:docMk/>
          <pc:sldMk cId="2762341959" sldId="267"/>
        </pc:sldMkLst>
      </pc:sldChg>
      <pc:sldChg chg="del">
        <pc:chgData name="Morgon Mae Schultz" userId="20608653-92f2-47aa-b1e4-48447c20f3aa" providerId="ADAL" clId="{CF29B7E1-4F3C-43E9-8CA6-F8088E6A9F26}" dt="2023-01-04T22:21:29.601" v="323" actId="2696"/>
        <pc:sldMkLst>
          <pc:docMk/>
          <pc:sldMk cId="2952757155" sldId="268"/>
        </pc:sldMkLst>
      </pc:sldChg>
      <pc:sldChg chg="del">
        <pc:chgData name="Morgon Mae Schultz" userId="20608653-92f2-47aa-b1e4-48447c20f3aa" providerId="ADAL" clId="{CF29B7E1-4F3C-43E9-8CA6-F8088E6A9F26}" dt="2023-01-04T22:21:29.601" v="323" actId="2696"/>
        <pc:sldMkLst>
          <pc:docMk/>
          <pc:sldMk cId="3821883258" sldId="269"/>
        </pc:sldMkLst>
      </pc:sldChg>
      <pc:sldChg chg="del">
        <pc:chgData name="Morgon Mae Schultz" userId="20608653-92f2-47aa-b1e4-48447c20f3aa" providerId="ADAL" clId="{CF29B7E1-4F3C-43E9-8CA6-F8088E6A9F26}" dt="2023-01-04T22:21:29.601" v="323" actId="2696"/>
        <pc:sldMkLst>
          <pc:docMk/>
          <pc:sldMk cId="537967351" sldId="270"/>
        </pc:sldMkLst>
      </pc:sldChg>
      <pc:sldChg chg="del">
        <pc:chgData name="Morgon Mae Schultz" userId="20608653-92f2-47aa-b1e4-48447c20f3aa" providerId="ADAL" clId="{CF29B7E1-4F3C-43E9-8CA6-F8088E6A9F26}" dt="2023-01-04T22:21:29.601" v="323" actId="2696"/>
        <pc:sldMkLst>
          <pc:docMk/>
          <pc:sldMk cId="2917114671" sldId="271"/>
        </pc:sldMkLst>
      </pc:sldChg>
      <pc:sldChg chg="del">
        <pc:chgData name="Morgon Mae Schultz" userId="20608653-92f2-47aa-b1e4-48447c20f3aa" providerId="ADAL" clId="{CF29B7E1-4F3C-43E9-8CA6-F8088E6A9F26}" dt="2023-01-04T22:21:29.601" v="323" actId="2696"/>
        <pc:sldMkLst>
          <pc:docMk/>
          <pc:sldMk cId="3842621179" sldId="272"/>
        </pc:sldMkLst>
      </pc:sldChg>
      <pc:sldChg chg="del">
        <pc:chgData name="Morgon Mae Schultz" userId="20608653-92f2-47aa-b1e4-48447c20f3aa" providerId="ADAL" clId="{CF29B7E1-4F3C-43E9-8CA6-F8088E6A9F26}" dt="2023-01-04T22:21:29.601" v="323" actId="2696"/>
        <pc:sldMkLst>
          <pc:docMk/>
          <pc:sldMk cId="1209366202" sldId="273"/>
        </pc:sldMkLst>
      </pc:sldChg>
      <pc:sldChg chg="del">
        <pc:chgData name="Morgon Mae Schultz" userId="20608653-92f2-47aa-b1e4-48447c20f3aa" providerId="ADAL" clId="{CF29B7E1-4F3C-43E9-8CA6-F8088E6A9F26}" dt="2023-01-04T22:21:29.601" v="323" actId="2696"/>
        <pc:sldMkLst>
          <pc:docMk/>
          <pc:sldMk cId="3190578150" sldId="275"/>
        </pc:sldMkLst>
      </pc:sldChg>
      <pc:sldChg chg="modSp del mod ord">
        <pc:chgData name="Morgon Mae Schultz" userId="20608653-92f2-47aa-b1e4-48447c20f3aa" providerId="ADAL" clId="{CF29B7E1-4F3C-43E9-8CA6-F8088E6A9F26}" dt="2023-01-04T22:21:29.601" v="323" actId="2696"/>
        <pc:sldMkLst>
          <pc:docMk/>
          <pc:sldMk cId="2812501585" sldId="278"/>
        </pc:sldMkLst>
        <pc:spChg chg="mod">
          <ac:chgData name="Morgon Mae Schultz" userId="20608653-92f2-47aa-b1e4-48447c20f3aa" providerId="ADAL" clId="{CF29B7E1-4F3C-43E9-8CA6-F8088E6A9F26}" dt="2023-01-04T22:20:40.524" v="322" actId="20577"/>
          <ac:spMkLst>
            <pc:docMk/>
            <pc:sldMk cId="2812501585" sldId="278"/>
            <ac:spMk id="2" creationId="{8B01B443-8D8A-6545-A2A2-997C11722E2E}"/>
          </ac:spMkLst>
        </pc:spChg>
      </pc:sldChg>
      <pc:sldChg chg="del">
        <pc:chgData name="Morgon Mae Schultz" userId="20608653-92f2-47aa-b1e4-48447c20f3aa" providerId="ADAL" clId="{CF29B7E1-4F3C-43E9-8CA6-F8088E6A9F26}" dt="2023-01-04T22:21:29.601" v="323" actId="2696"/>
        <pc:sldMkLst>
          <pc:docMk/>
          <pc:sldMk cId="991680741" sldId="281"/>
        </pc:sldMkLst>
      </pc:sldChg>
      <pc:sldChg chg="del">
        <pc:chgData name="Morgon Mae Schultz" userId="20608653-92f2-47aa-b1e4-48447c20f3aa" providerId="ADAL" clId="{CF29B7E1-4F3C-43E9-8CA6-F8088E6A9F26}" dt="2023-01-04T22:21:29.601" v="323" actId="2696"/>
        <pc:sldMkLst>
          <pc:docMk/>
          <pc:sldMk cId="1227967765" sldId="282"/>
        </pc:sldMkLst>
      </pc:sldChg>
      <pc:sldChg chg="del">
        <pc:chgData name="Morgon Mae Schultz" userId="20608653-92f2-47aa-b1e4-48447c20f3aa" providerId="ADAL" clId="{CF29B7E1-4F3C-43E9-8CA6-F8088E6A9F26}" dt="2023-01-04T22:21:29.601" v="323" actId="2696"/>
        <pc:sldMkLst>
          <pc:docMk/>
          <pc:sldMk cId="1178403214" sldId="284"/>
        </pc:sldMkLst>
      </pc:sldChg>
      <pc:sldMasterChg chg="delSldLayout">
        <pc:chgData name="Morgon Mae Schultz" userId="20608653-92f2-47aa-b1e4-48447c20f3aa" providerId="ADAL" clId="{CF29B7E1-4F3C-43E9-8CA6-F8088E6A9F26}" dt="2023-01-04T22:22:33.731" v="344" actId="2696"/>
        <pc:sldMasterMkLst>
          <pc:docMk/>
          <pc:sldMasterMk cId="692525921" sldId="2147483648"/>
        </pc:sldMasterMkLst>
        <pc:sldLayoutChg chg="del">
          <pc:chgData name="Morgon Mae Schultz" userId="20608653-92f2-47aa-b1e4-48447c20f3aa" providerId="ADAL" clId="{CF29B7E1-4F3C-43E9-8CA6-F8088E6A9F26}" dt="2023-01-04T22:22:33.690" v="335" actId="2696"/>
          <pc:sldLayoutMkLst>
            <pc:docMk/>
            <pc:sldMasterMk cId="692525921" sldId="2147483648"/>
            <pc:sldLayoutMk cId="3024926928" sldId="2147483651"/>
          </pc:sldLayoutMkLst>
        </pc:sldLayoutChg>
        <pc:sldLayoutChg chg="del">
          <pc:chgData name="Morgon Mae Schultz" userId="20608653-92f2-47aa-b1e4-48447c20f3aa" providerId="ADAL" clId="{CF29B7E1-4F3C-43E9-8CA6-F8088E6A9F26}" dt="2023-01-04T22:22:33.692" v="336" actId="2696"/>
          <pc:sldLayoutMkLst>
            <pc:docMk/>
            <pc:sldMasterMk cId="692525921" sldId="2147483648"/>
            <pc:sldLayoutMk cId="4084585788" sldId="2147483652"/>
          </pc:sldLayoutMkLst>
        </pc:sldLayoutChg>
        <pc:sldLayoutChg chg="del">
          <pc:chgData name="Morgon Mae Schultz" userId="20608653-92f2-47aa-b1e4-48447c20f3aa" providerId="ADAL" clId="{CF29B7E1-4F3C-43E9-8CA6-F8088E6A9F26}" dt="2023-01-04T22:22:33.694" v="337" actId="2696"/>
          <pc:sldLayoutMkLst>
            <pc:docMk/>
            <pc:sldMasterMk cId="692525921" sldId="2147483648"/>
            <pc:sldLayoutMk cId="4111870613" sldId="2147483653"/>
          </pc:sldLayoutMkLst>
        </pc:sldLayoutChg>
        <pc:sldLayoutChg chg="del">
          <pc:chgData name="Morgon Mae Schultz" userId="20608653-92f2-47aa-b1e4-48447c20f3aa" providerId="ADAL" clId="{CF29B7E1-4F3C-43E9-8CA6-F8088E6A9F26}" dt="2023-01-04T22:22:33.699" v="338" actId="2696"/>
          <pc:sldLayoutMkLst>
            <pc:docMk/>
            <pc:sldMasterMk cId="692525921" sldId="2147483648"/>
            <pc:sldLayoutMk cId="3967941671" sldId="2147483654"/>
          </pc:sldLayoutMkLst>
        </pc:sldLayoutChg>
        <pc:sldLayoutChg chg="del">
          <pc:chgData name="Morgon Mae Schultz" userId="20608653-92f2-47aa-b1e4-48447c20f3aa" providerId="ADAL" clId="{CF29B7E1-4F3C-43E9-8CA6-F8088E6A9F26}" dt="2023-01-04T22:22:06.857" v="326" actId="2696"/>
          <pc:sldLayoutMkLst>
            <pc:docMk/>
            <pc:sldMasterMk cId="692525921" sldId="2147483648"/>
            <pc:sldLayoutMk cId="558516733" sldId="2147483655"/>
          </pc:sldLayoutMkLst>
        </pc:sldLayoutChg>
        <pc:sldLayoutChg chg="del">
          <pc:chgData name="Morgon Mae Schultz" userId="20608653-92f2-47aa-b1e4-48447c20f3aa" providerId="ADAL" clId="{CF29B7E1-4F3C-43E9-8CA6-F8088E6A9F26}" dt="2023-01-04T22:22:06.882" v="331" actId="2696"/>
          <pc:sldLayoutMkLst>
            <pc:docMk/>
            <pc:sldMasterMk cId="692525921" sldId="2147483648"/>
            <pc:sldLayoutMk cId="1019658377" sldId="2147483662"/>
          </pc:sldLayoutMkLst>
        </pc:sldLayoutChg>
        <pc:sldLayoutChg chg="del">
          <pc:chgData name="Morgon Mae Schultz" userId="20608653-92f2-47aa-b1e4-48447c20f3aa" providerId="ADAL" clId="{CF29B7E1-4F3C-43E9-8CA6-F8088E6A9F26}" dt="2023-01-04T22:22:33.719" v="342" actId="2696"/>
          <pc:sldLayoutMkLst>
            <pc:docMk/>
            <pc:sldMasterMk cId="692525921" sldId="2147483648"/>
            <pc:sldLayoutMk cId="2561526203" sldId="2147483663"/>
          </pc:sldLayoutMkLst>
        </pc:sldLayoutChg>
        <pc:sldLayoutChg chg="del">
          <pc:chgData name="Morgon Mae Schultz" userId="20608653-92f2-47aa-b1e4-48447c20f3aa" providerId="ADAL" clId="{CF29B7E1-4F3C-43E9-8CA6-F8088E6A9F26}" dt="2023-01-04T22:22:33.725" v="343" actId="2696"/>
          <pc:sldLayoutMkLst>
            <pc:docMk/>
            <pc:sldMasterMk cId="692525921" sldId="2147483648"/>
            <pc:sldLayoutMk cId="285063256" sldId="2147483665"/>
          </pc:sldLayoutMkLst>
        </pc:sldLayoutChg>
        <pc:sldLayoutChg chg="del">
          <pc:chgData name="Morgon Mae Schultz" userId="20608653-92f2-47aa-b1e4-48447c20f3aa" providerId="ADAL" clId="{CF29B7E1-4F3C-43E9-8CA6-F8088E6A9F26}" dt="2023-01-04T22:22:06.887" v="332" actId="2696"/>
          <pc:sldLayoutMkLst>
            <pc:docMk/>
            <pc:sldMasterMk cId="692525921" sldId="2147483648"/>
            <pc:sldLayoutMk cId="2316057802" sldId="2147483666"/>
          </pc:sldLayoutMkLst>
        </pc:sldLayoutChg>
        <pc:sldLayoutChg chg="del">
          <pc:chgData name="Morgon Mae Schultz" userId="20608653-92f2-47aa-b1e4-48447c20f3aa" providerId="ADAL" clId="{CF29B7E1-4F3C-43E9-8CA6-F8088E6A9F26}" dt="2023-01-04T22:22:33.717" v="341" actId="2696"/>
          <pc:sldLayoutMkLst>
            <pc:docMk/>
            <pc:sldMasterMk cId="692525921" sldId="2147483648"/>
            <pc:sldLayoutMk cId="1272980" sldId="2147483668"/>
          </pc:sldLayoutMkLst>
        </pc:sldLayoutChg>
        <pc:sldLayoutChg chg="del">
          <pc:chgData name="Morgon Mae Schultz" userId="20608653-92f2-47aa-b1e4-48447c20f3aa" providerId="ADAL" clId="{CF29B7E1-4F3C-43E9-8CA6-F8088E6A9F26}" dt="2023-01-04T22:22:33.711" v="340" actId="2696"/>
          <pc:sldLayoutMkLst>
            <pc:docMk/>
            <pc:sldMasterMk cId="692525921" sldId="2147483648"/>
            <pc:sldLayoutMk cId="3108365931" sldId="2147483669"/>
          </pc:sldLayoutMkLst>
        </pc:sldLayoutChg>
        <pc:sldLayoutChg chg="del">
          <pc:chgData name="Morgon Mae Schultz" userId="20608653-92f2-47aa-b1e4-48447c20f3aa" providerId="ADAL" clId="{CF29B7E1-4F3C-43E9-8CA6-F8088E6A9F26}" dt="2023-01-04T22:22:33.705" v="339" actId="2696"/>
          <pc:sldLayoutMkLst>
            <pc:docMk/>
            <pc:sldMasterMk cId="692525921" sldId="2147483648"/>
            <pc:sldLayoutMk cId="555728500" sldId="2147483670"/>
          </pc:sldLayoutMkLst>
        </pc:sldLayoutChg>
        <pc:sldLayoutChg chg="del">
          <pc:chgData name="Morgon Mae Schultz" userId="20608653-92f2-47aa-b1e4-48447c20f3aa" providerId="ADAL" clId="{CF29B7E1-4F3C-43E9-8CA6-F8088E6A9F26}" dt="2023-01-04T22:22:06.893" v="333" actId="2696"/>
          <pc:sldLayoutMkLst>
            <pc:docMk/>
            <pc:sldMasterMk cId="692525921" sldId="2147483648"/>
            <pc:sldLayoutMk cId="3459117871" sldId="2147483672"/>
          </pc:sldLayoutMkLst>
        </pc:sldLayoutChg>
        <pc:sldLayoutChg chg="del">
          <pc:chgData name="Morgon Mae Schultz" userId="20608653-92f2-47aa-b1e4-48447c20f3aa" providerId="ADAL" clId="{CF29B7E1-4F3C-43E9-8CA6-F8088E6A9F26}" dt="2023-01-04T22:22:06.847" v="324" actId="2696"/>
          <pc:sldLayoutMkLst>
            <pc:docMk/>
            <pc:sldMasterMk cId="692525921" sldId="2147483648"/>
            <pc:sldLayoutMk cId="892243937" sldId="2147483674"/>
          </pc:sldLayoutMkLst>
        </pc:sldLayoutChg>
        <pc:sldLayoutChg chg="del">
          <pc:chgData name="Morgon Mae Schultz" userId="20608653-92f2-47aa-b1e4-48447c20f3aa" providerId="ADAL" clId="{CF29B7E1-4F3C-43E9-8CA6-F8088E6A9F26}" dt="2023-01-04T22:22:06.855" v="325" actId="2696"/>
          <pc:sldLayoutMkLst>
            <pc:docMk/>
            <pc:sldMasterMk cId="692525921" sldId="2147483648"/>
            <pc:sldLayoutMk cId="3226066592" sldId="2147483675"/>
          </pc:sldLayoutMkLst>
        </pc:sldLayoutChg>
        <pc:sldLayoutChg chg="del">
          <pc:chgData name="Morgon Mae Schultz" userId="20608653-92f2-47aa-b1e4-48447c20f3aa" providerId="ADAL" clId="{CF29B7E1-4F3C-43E9-8CA6-F8088E6A9F26}" dt="2023-01-04T22:22:33.731" v="344" actId="2696"/>
          <pc:sldLayoutMkLst>
            <pc:docMk/>
            <pc:sldMasterMk cId="692525921" sldId="2147483648"/>
            <pc:sldLayoutMk cId="76279285" sldId="2147483683"/>
          </pc:sldLayoutMkLst>
        </pc:sldLayoutChg>
        <pc:sldLayoutChg chg="del">
          <pc:chgData name="Morgon Mae Schultz" userId="20608653-92f2-47aa-b1e4-48447c20f3aa" providerId="ADAL" clId="{CF29B7E1-4F3C-43E9-8CA6-F8088E6A9F26}" dt="2023-01-04T22:22:06.877" v="330" actId="2696"/>
          <pc:sldLayoutMkLst>
            <pc:docMk/>
            <pc:sldMasterMk cId="692525921" sldId="2147483648"/>
            <pc:sldLayoutMk cId="2247844397" sldId="2147483684"/>
          </pc:sldLayoutMkLst>
        </pc:sldLayoutChg>
        <pc:sldLayoutChg chg="del">
          <pc:chgData name="Morgon Mae Schultz" userId="20608653-92f2-47aa-b1e4-48447c20f3aa" providerId="ADAL" clId="{CF29B7E1-4F3C-43E9-8CA6-F8088E6A9F26}" dt="2023-01-04T22:22:33.688" v="334" actId="2696"/>
          <pc:sldLayoutMkLst>
            <pc:docMk/>
            <pc:sldMasterMk cId="692525921" sldId="2147483648"/>
            <pc:sldLayoutMk cId="704408002" sldId="2147483685"/>
          </pc:sldLayoutMkLst>
        </pc:sldLayoutChg>
        <pc:sldLayoutChg chg="del">
          <pc:chgData name="Morgon Mae Schultz" userId="20608653-92f2-47aa-b1e4-48447c20f3aa" providerId="ADAL" clId="{CF29B7E1-4F3C-43E9-8CA6-F8088E6A9F26}" dt="2023-01-04T22:22:06.863" v="327" actId="2696"/>
          <pc:sldLayoutMkLst>
            <pc:docMk/>
            <pc:sldMasterMk cId="692525921" sldId="2147483648"/>
            <pc:sldLayoutMk cId="3397788920" sldId="2147483687"/>
          </pc:sldLayoutMkLst>
        </pc:sldLayoutChg>
        <pc:sldLayoutChg chg="del">
          <pc:chgData name="Morgon Mae Schultz" userId="20608653-92f2-47aa-b1e4-48447c20f3aa" providerId="ADAL" clId="{CF29B7E1-4F3C-43E9-8CA6-F8088E6A9F26}" dt="2023-01-04T22:22:06.869" v="328" actId="2696"/>
          <pc:sldLayoutMkLst>
            <pc:docMk/>
            <pc:sldMasterMk cId="692525921" sldId="2147483648"/>
            <pc:sldLayoutMk cId="706029441" sldId="2147483691"/>
          </pc:sldLayoutMkLst>
        </pc:sldLayoutChg>
        <pc:sldLayoutChg chg="del">
          <pc:chgData name="Morgon Mae Schultz" userId="20608653-92f2-47aa-b1e4-48447c20f3aa" providerId="ADAL" clId="{CF29B7E1-4F3C-43E9-8CA6-F8088E6A9F26}" dt="2023-01-04T22:22:06.871" v="329" actId="2696"/>
          <pc:sldLayoutMkLst>
            <pc:docMk/>
            <pc:sldMasterMk cId="692525921" sldId="2147483648"/>
            <pc:sldLayoutMk cId="669267585" sldId="2147483692"/>
          </pc:sldLayoutMkLst>
        </pc:sldLayoutChg>
      </pc:sldMasterChg>
    </pc:docChg>
  </pc:docChgLst>
  <pc:docChgLst>
    <pc:chgData name="Morgon Mae Schultz" userId="20608653-92f2-47aa-b1e4-48447c20f3aa" providerId="ADAL" clId="{C5D782DD-76DA-480B-AE6D-0976A2A74E4C}"/>
    <pc:docChg chg="custSel modSld">
      <pc:chgData name="Morgon Mae Schultz" userId="20608653-92f2-47aa-b1e4-48447c20f3aa" providerId="ADAL" clId="{C5D782DD-76DA-480B-AE6D-0976A2A74E4C}" dt="2023-01-19T16:59:49.864" v="2166" actId="20577"/>
      <pc:docMkLst>
        <pc:docMk/>
      </pc:docMkLst>
      <pc:sldChg chg="modNotesTx">
        <pc:chgData name="Morgon Mae Schultz" userId="20608653-92f2-47aa-b1e4-48447c20f3aa" providerId="ADAL" clId="{C5D782DD-76DA-480B-AE6D-0976A2A74E4C}" dt="2023-01-19T16:52:04.916" v="1289" actId="113"/>
        <pc:sldMkLst>
          <pc:docMk/>
          <pc:sldMk cId="3187820307" sldId="260"/>
        </pc:sldMkLst>
      </pc:sldChg>
      <pc:sldChg chg="modSp mod modNotesTx">
        <pc:chgData name="Morgon Mae Schultz" userId="20608653-92f2-47aa-b1e4-48447c20f3aa" providerId="ADAL" clId="{C5D782DD-76DA-480B-AE6D-0976A2A74E4C}" dt="2023-01-19T16:43:21.237" v="310" actId="20577"/>
        <pc:sldMkLst>
          <pc:docMk/>
          <pc:sldMk cId="3777068372" sldId="263"/>
        </pc:sldMkLst>
        <pc:spChg chg="mod">
          <ac:chgData name="Morgon Mae Schultz" userId="20608653-92f2-47aa-b1e4-48447c20f3aa" providerId="ADAL" clId="{C5D782DD-76DA-480B-AE6D-0976A2A74E4C}" dt="2023-01-19T14:48:31.089" v="0" actId="255"/>
          <ac:spMkLst>
            <pc:docMk/>
            <pc:sldMk cId="3777068372" sldId="263"/>
            <ac:spMk id="4" creationId="{9FC99D28-57D7-7970-78C5-30AE0B03B50A}"/>
          </ac:spMkLst>
        </pc:spChg>
      </pc:sldChg>
      <pc:sldChg chg="modNotesTx">
        <pc:chgData name="Morgon Mae Schultz" userId="20608653-92f2-47aa-b1e4-48447c20f3aa" providerId="ADAL" clId="{C5D782DD-76DA-480B-AE6D-0976A2A74E4C}" dt="2023-01-19T16:41:06.732" v="14" actId="20577"/>
        <pc:sldMkLst>
          <pc:docMk/>
          <pc:sldMk cId="2479629070" sldId="264"/>
        </pc:sldMkLst>
      </pc:sldChg>
      <pc:sldChg chg="modNotesTx">
        <pc:chgData name="Morgon Mae Schultz" userId="20608653-92f2-47aa-b1e4-48447c20f3aa" providerId="ADAL" clId="{C5D782DD-76DA-480B-AE6D-0976A2A74E4C}" dt="2023-01-19T16:59:49.864" v="2166" actId="20577"/>
        <pc:sldMkLst>
          <pc:docMk/>
          <pc:sldMk cId="3495491716" sldId="265"/>
        </pc:sldMkLst>
      </pc:sldChg>
      <pc:sldChg chg="modNotesTx">
        <pc:chgData name="Morgon Mae Schultz" userId="20608653-92f2-47aa-b1e4-48447c20f3aa" providerId="ADAL" clId="{C5D782DD-76DA-480B-AE6D-0976A2A74E4C}" dt="2023-01-19T16:54:03.785" v="1489" actId="20577"/>
        <pc:sldMkLst>
          <pc:docMk/>
          <pc:sldMk cId="3285407671" sldId="266"/>
        </pc:sldMkLst>
      </pc:sldChg>
      <pc:sldChg chg="modNotesTx">
        <pc:chgData name="Morgon Mae Schultz" userId="20608653-92f2-47aa-b1e4-48447c20f3aa" providerId="ADAL" clId="{C5D782DD-76DA-480B-AE6D-0976A2A74E4C}" dt="2023-01-19T16:55:19.123" v="1674" actId="20577"/>
        <pc:sldMkLst>
          <pc:docMk/>
          <pc:sldMk cId="1369583927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07AA2-7153-7048-8073-C402B730E455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795CB-00AC-4643-8A54-F7E0273F4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6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10:15-10:20 INTRO </a:t>
            </a:r>
            <a:r>
              <a:rPr lang="en-US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 min to settle, then 3 minutes of intro. Each provide name, pronouns, role, and very brief relevant experience)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Clarissa 1 min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Tony 1 min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Cody 1 min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solidFill>
                <a:srgbClr val="4472C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10:20-10:30 ENGAGE ATTENDEES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TC: Before we start, I’d like to get a sense of who’s in the room. Raise your hand if: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sometimes get uncomfortable talking about racism and racial equity – we probably all have this in common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want to talk about it anyway – I hope a lot of us have this in common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want to be prepared to lead tough conversations about racial equity </a:t>
            </a:r>
            <a:r>
              <a:rPr lang="en-US" sz="1100" b="1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your job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TC: Turn to a neighbor and at least one of you provide an example of a tough question someone has asked you about racial equity as it relates to your work. </a:t>
            </a:r>
            <a:endParaRPr lang="en-US" sz="1100" i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TC: How do you feel when these questions came up?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7795CB-00AC-4643-8A54-F7E0273F46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72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Clarissa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Very high-level intro of our 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We’re leaning into racial equity in our investments and innovation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7795CB-00AC-4643-8A54-F7E0273F46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5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Clarissa: </a:t>
            </a:r>
            <a:r>
              <a:rPr lang="en-US" b="1" dirty="0"/>
              <a:t>How we knew a tool was needed </a:t>
            </a:r>
            <a:r>
              <a:rPr lang="en-US" dirty="0"/>
              <a:t>to support staff in our expectation that they lead bold conversations about racial equity</a:t>
            </a:r>
          </a:p>
          <a:p>
            <a:r>
              <a:rPr lang="en-US" dirty="0"/>
              <a:t>Tony: How conversations with donors affirmed we needed a tool</a:t>
            </a:r>
          </a:p>
          <a:p>
            <a:r>
              <a:rPr lang="en-US" dirty="0"/>
              <a:t>Cody: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 was so ready to put this tool into practice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Leadership support was key for us. </a:t>
            </a:r>
            <a:r>
              <a:rPr lang="en-US" i="1" dirty="0"/>
              <a:t>[Engage attendees in discussion about generating leadership support if they don’t feel their orgs are there yet.]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7795CB-00AC-4643-8A54-F7E0273F46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8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Clarissa: Part of a broader racial equity toolkit</a:t>
            </a:r>
          </a:p>
          <a:p>
            <a:r>
              <a:rPr lang="en-US" dirty="0"/>
              <a:t>Cody: </a:t>
            </a:r>
            <a:r>
              <a:rPr lang="en-US" b="1" dirty="0"/>
              <a:t>Our process to create the tool was inclusive</a:t>
            </a:r>
            <a:r>
              <a:rPr lang="en-US" dirty="0"/>
              <a:t>. Many perspectives contributed to the tool, including program colleagues</a:t>
            </a:r>
          </a:p>
          <a:p>
            <a:r>
              <a:rPr lang="en-US" dirty="0"/>
              <a:t>Tony: How we included volunteers’ and donors’ voice in the tool</a:t>
            </a:r>
          </a:p>
          <a:p>
            <a:r>
              <a:rPr lang="en-US" dirty="0"/>
              <a:t>Cody: How we leveraged DEI experts (internal and external)</a:t>
            </a:r>
          </a:p>
          <a:p>
            <a:endParaRPr lang="en-US" dirty="0"/>
          </a:p>
          <a:p>
            <a:r>
              <a:rPr lang="en-US" dirty="0"/>
              <a:t>Clarissa: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Leadership commitment was key to rolling out the tool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Our rollout was transparent – all staff with breakout rooms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7795CB-00AC-4643-8A54-F7E0273F46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88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Tony and Cody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Roll-play a donor conversation from the tool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Each provide an example from the field, including smooth and difficult conversations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Share this is a living tool and will evolve over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7795CB-00AC-4643-8A54-F7E0273F46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19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Tony and Cody: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Refer to packet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Walk through worksheet (live exercise if time)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Cody: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“It takes time!” Delays are OK. Stay persistent.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I’ve seen so much change over the past few years.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Tony: Lead </a:t>
            </a:r>
            <a:r>
              <a:rPr lang="en-US" b="1" dirty="0"/>
              <a:t>discussion</a:t>
            </a:r>
            <a:r>
              <a:rPr lang="en-US" dirty="0"/>
              <a:t> questions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positive forces are driving you to create a tool that would prepare staff for tough conversations?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objections and barriers do you predict, or have already experienced?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inspires you to be persistent?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Clarissa: Closing/call to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in this together as peer organizations and can move forward together as a philanthropic sector.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welcome you to write down your contact information using the index cards on your table – and even better, add one tangible goal you commit to do in the next six months.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call you up to hear how it’s going – so we can stay in touch and bring one another along.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7795CB-00AC-4643-8A54-F7E0273F46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7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59CDE28-369F-C243-86B5-B87C8718EA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05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4FAEB0E-A48C-6848-9AA9-D034A63049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2265" y="5404957"/>
            <a:ext cx="4010247" cy="1325563"/>
          </a:xfrm>
        </p:spPr>
        <p:txBody>
          <a:bodyPr/>
          <a:lstStyle>
            <a:lvl1pPr>
              <a:defRPr sz="2400" b="1" i="0">
                <a:solidFill>
                  <a:srgbClr val="0062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83992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804D632-7194-D845-8754-E65CDE6E54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5AB196-9567-CA4F-ADDD-7EA8C19D4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 i="0">
                <a:solidFill>
                  <a:srgbClr val="0062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0A09-43F9-B84D-A387-5636BD7D4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 b="0" i="0">
                <a:solidFill>
                  <a:srgbClr val="0062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0062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 b="0" i="0">
                <a:solidFill>
                  <a:srgbClr val="0062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 b="0" i="0">
                <a:solidFill>
                  <a:srgbClr val="0062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 b="0" i="0">
                <a:solidFill>
                  <a:srgbClr val="0062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0CF16-D780-8743-9D3C-1ED1E71CC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9DECE-5B4C-A649-BBB6-3E160E641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3568E-EAB2-E344-A1E5-C92B5BCB0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6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804D632-7194-D845-8754-E65CDE6E54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5AB196-9567-CA4F-ADDD-7EA8C19D4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 i="0">
                <a:solidFill>
                  <a:srgbClr val="0062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0A09-43F9-B84D-A387-5636BD7D4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 b="0" i="0">
                <a:solidFill>
                  <a:srgbClr val="0062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0062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 b="0" i="0">
                <a:solidFill>
                  <a:srgbClr val="0062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 b="0" i="0">
                <a:solidFill>
                  <a:srgbClr val="0062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 b="0" i="0">
                <a:solidFill>
                  <a:srgbClr val="0062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7E2EF-D0A0-CE41-B3D6-88F84B22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1D8B-958E-5543-B86C-15A4BEC1037B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0CF16-D780-8743-9D3C-1ED1E71CC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9DECE-5B4C-A649-BBB6-3E160E641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3568E-EAB2-E344-A1E5-C92B5BCB0F44}" type="slidenum">
              <a:rPr lang="en-US" smtClean="0"/>
              <a:t>‹#›</a:t>
            </a:fld>
            <a:endParaRPr lang="en-US"/>
          </a:p>
        </p:txBody>
      </p:sp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2FEF1D8F-6CB2-914E-BC77-30AB6205C4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03950" y="4475804"/>
            <a:ext cx="1877870" cy="1877870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F1F97E5C-B4CD-8041-AF24-B3AD46F7145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4465" y="4550202"/>
            <a:ext cx="1877870" cy="187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52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nature, sunset&#10;&#10;Description automatically generated">
            <a:extLst>
              <a:ext uri="{FF2B5EF4-FFF2-40B4-BE49-F238E27FC236}">
                <a16:creationId xmlns:a16="http://schemas.microsoft.com/office/drawing/2014/main" id="{AA2F2886-476D-7947-BEF5-48AF66FE7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DCBE969-F739-2642-A609-10F731FAA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611" y="2551336"/>
            <a:ext cx="7610856" cy="1325563"/>
          </a:xfrm>
        </p:spPr>
        <p:txBody>
          <a:bodyPr/>
          <a:lstStyle>
            <a:lvl1pPr algn="ctr">
              <a:defRPr sz="3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304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804D632-7194-D845-8754-E65CDE6E54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7E2EF-D0A0-CE41-B3D6-88F84B22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1D8B-958E-5543-B86C-15A4BEC1037B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0CF16-D780-8743-9D3C-1ED1E71CC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9DECE-5B4C-A649-BBB6-3E160E641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3568E-EAB2-E344-A1E5-C92B5BCB0F44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AC373EC0-E08C-BF4F-9451-4E59F4558C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682991"/>
            <a:ext cx="1044319" cy="1044319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9EC01031-9B2F-5143-8432-67932ED54F8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00000">
            <a:off x="10785834" y="-116780"/>
            <a:ext cx="1044319" cy="1044319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7A8FF9F-1BA9-B949-B76E-207F2CC7A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24620"/>
            <a:ext cx="9471281" cy="1325563"/>
          </a:xfrm>
        </p:spPr>
        <p:txBody>
          <a:bodyPr/>
          <a:lstStyle>
            <a:lvl1pPr>
              <a:defRPr sz="3600" b="1" i="0">
                <a:solidFill>
                  <a:srgbClr val="0062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4C75506-D2C3-8447-8AF1-7A336B669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85120"/>
            <a:ext cx="9471281" cy="4351338"/>
          </a:xfrm>
        </p:spPr>
        <p:txBody>
          <a:bodyPr/>
          <a:lstStyle>
            <a:lvl1pPr>
              <a:defRPr sz="1800" b="0" i="0">
                <a:solidFill>
                  <a:srgbClr val="0062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0062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 b="0" i="0">
                <a:solidFill>
                  <a:srgbClr val="0062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 b="0" i="0">
                <a:solidFill>
                  <a:srgbClr val="0062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 b="0" i="0">
                <a:solidFill>
                  <a:srgbClr val="0062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175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nature, sunset&#10;&#10;Description automatically generated">
            <a:extLst>
              <a:ext uri="{FF2B5EF4-FFF2-40B4-BE49-F238E27FC236}">
                <a16:creationId xmlns:a16="http://schemas.microsoft.com/office/drawing/2014/main" id="{E0D4F926-5759-D74E-B078-9F5C614D19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47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7B1A0A-6F66-234A-B385-5DCBE362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46D8E3-B506-8F4B-859E-BD99599FE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AA58E-12DB-5C4C-9A72-0C6BA824FE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21D8B-958E-5543-B86C-15A4BEC1037B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DA9E4-F557-6045-9B7B-795641EF8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ADF93-6FAA-2C4B-ABE7-F0B46CEC7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3568E-EAB2-E344-A1E5-C92B5BCB0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2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61" r:id="rId4"/>
    <p:sldLayoutId id="2147483679" r:id="rId5"/>
    <p:sldLayoutId id="214748366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0815A3C-F4D7-4CDE-DD60-3FBAFC40F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WELCOME</a:t>
            </a:r>
            <a:br>
              <a:rPr lang="en-US" dirty="0"/>
            </a:br>
            <a:br>
              <a:rPr lang="en-US" dirty="0"/>
            </a:br>
            <a:r>
              <a:rPr lang="en-US" b="0" dirty="0"/>
              <a:t>Preparing for Tough Conversations </a:t>
            </a:r>
            <a:br>
              <a:rPr lang="en-US" b="0" dirty="0"/>
            </a:br>
            <a:r>
              <a:rPr lang="en-US" b="0" dirty="0"/>
              <a:t>on Racial Equity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62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FC99D28-57D7-7970-78C5-30AE0B03B50A}"/>
              </a:ext>
            </a:extLst>
          </p:cNvPr>
          <p:cNvSpPr txBox="1">
            <a:spLocks/>
          </p:cNvSpPr>
          <p:nvPr/>
        </p:nvSpPr>
        <p:spPr>
          <a:xfrm>
            <a:off x="838200" y="32030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rgbClr val="0062A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0" dirty="0">
                <a:solidFill>
                  <a:srgbClr val="F04941"/>
                </a:solidFill>
              </a:rPr>
              <a:t>VISION</a:t>
            </a:r>
            <a:r>
              <a:rPr lang="en-US" sz="2800" b="0" dirty="0"/>
              <a:t> </a:t>
            </a:r>
            <a:br>
              <a:rPr lang="en-US" sz="2800" b="0" dirty="0"/>
            </a:br>
            <a:r>
              <a:rPr lang="en-US" sz="2800" b="0" dirty="0"/>
              <a:t>A community where all people thrive </a:t>
            </a:r>
            <a:br>
              <a:rPr lang="en-US" sz="2800" b="0" dirty="0"/>
            </a:br>
            <a:r>
              <a:rPr lang="en-US" sz="2800" b="0" dirty="0"/>
              <a:t>regardless of income, race or place.</a:t>
            </a:r>
            <a:br>
              <a:rPr lang="en-US" sz="2800" b="0" dirty="0"/>
            </a:br>
            <a:br>
              <a:rPr lang="en-US" sz="2800" b="0" dirty="0"/>
            </a:br>
            <a:r>
              <a:rPr lang="en-US" sz="2800" b="0" dirty="0">
                <a:solidFill>
                  <a:srgbClr val="F04941"/>
                </a:solidFill>
              </a:rPr>
              <a:t>MISSION</a:t>
            </a:r>
            <a:br>
              <a:rPr lang="en-US" sz="2800" b="0" dirty="0"/>
            </a:br>
            <a:r>
              <a:rPr lang="en-US" sz="2800" b="0" dirty="0"/>
              <a:t>We unite changemakers, advocate for social good </a:t>
            </a:r>
            <a:br>
              <a:rPr lang="en-US" sz="2800" b="0" dirty="0"/>
            </a:br>
            <a:r>
              <a:rPr lang="en-US" sz="2800" b="0" dirty="0"/>
              <a:t>and develop solutions to address the challenges </a:t>
            </a:r>
            <a:br>
              <a:rPr lang="en-US" sz="2800" b="0" dirty="0"/>
            </a:br>
            <a:r>
              <a:rPr lang="en-US" sz="2800" b="0" dirty="0"/>
              <a:t>no one can solve alone.</a:t>
            </a:r>
          </a:p>
          <a:p>
            <a:endParaRPr lang="en-US" sz="2800" b="0" dirty="0"/>
          </a:p>
          <a:p>
            <a:r>
              <a:rPr lang="en-US" sz="2800" b="0" dirty="0">
                <a:solidFill>
                  <a:srgbClr val="F04941"/>
                </a:solidFill>
              </a:rPr>
              <a:t>VALUES</a:t>
            </a:r>
          </a:p>
          <a:p>
            <a:r>
              <a:rPr lang="en-US" sz="2800" b="0" dirty="0"/>
              <a:t>Equity, transparency, collaboration, agility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706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B5FF6-B30D-D847-8BF9-E72598E41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5519"/>
            <a:ext cx="10515600" cy="1325563"/>
          </a:xfrm>
        </p:spPr>
        <p:txBody>
          <a:bodyPr/>
          <a:lstStyle/>
          <a:p>
            <a:r>
              <a:rPr lang="en-US" dirty="0"/>
              <a:t>The need</a:t>
            </a:r>
          </a:p>
        </p:txBody>
      </p:sp>
    </p:spTree>
    <p:extLst>
      <p:ext uri="{BB962C8B-B14F-4D97-AF65-F5344CB8AC3E}">
        <p14:creationId xmlns:p14="http://schemas.microsoft.com/office/powerpoint/2010/main" val="3187820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B5FF6-B30D-D847-8BF9-E72598E41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5519"/>
            <a:ext cx="10515600" cy="1325563"/>
          </a:xfrm>
        </p:spPr>
        <p:txBody>
          <a:bodyPr/>
          <a:lstStyle/>
          <a:p>
            <a:r>
              <a:rPr lang="en-US" dirty="0"/>
              <a:t>How we got started</a:t>
            </a:r>
          </a:p>
        </p:txBody>
      </p:sp>
    </p:spTree>
    <p:extLst>
      <p:ext uri="{BB962C8B-B14F-4D97-AF65-F5344CB8AC3E}">
        <p14:creationId xmlns:p14="http://schemas.microsoft.com/office/powerpoint/2010/main" val="3285407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B5FF6-B30D-D847-8BF9-E72598E41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5519"/>
            <a:ext cx="10515600" cy="1325563"/>
          </a:xfrm>
        </p:spPr>
        <p:txBody>
          <a:bodyPr/>
          <a:lstStyle/>
          <a:p>
            <a:r>
              <a:rPr lang="en-US" dirty="0"/>
              <a:t>Putting it into practice</a:t>
            </a:r>
          </a:p>
        </p:txBody>
      </p:sp>
    </p:spTree>
    <p:extLst>
      <p:ext uri="{BB962C8B-B14F-4D97-AF65-F5344CB8AC3E}">
        <p14:creationId xmlns:p14="http://schemas.microsoft.com/office/powerpoint/2010/main" val="1369583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B5FF6-B30D-D847-8BF9-E72598E41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5519"/>
            <a:ext cx="10515600" cy="1325563"/>
          </a:xfrm>
        </p:spPr>
        <p:txBody>
          <a:bodyPr/>
          <a:lstStyle/>
          <a:p>
            <a:r>
              <a:rPr lang="en-US" dirty="0"/>
              <a:t>What will you create?</a:t>
            </a:r>
          </a:p>
        </p:txBody>
      </p:sp>
    </p:spTree>
    <p:extLst>
      <p:ext uri="{BB962C8B-B14F-4D97-AF65-F5344CB8AC3E}">
        <p14:creationId xmlns:p14="http://schemas.microsoft.com/office/powerpoint/2010/main" val="3495491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191B082A804E4F81A87A6EA6152B69" ma:contentTypeVersion="16" ma:contentTypeDescription="Create a new document." ma:contentTypeScope="" ma:versionID="331a7440acd4657fe9312578a51a17ec">
  <xsd:schema xmlns:xsd="http://www.w3.org/2001/XMLSchema" xmlns:xs="http://www.w3.org/2001/XMLSchema" xmlns:p="http://schemas.microsoft.com/office/2006/metadata/properties" xmlns:ns2="4d30e00c-f50b-430a-92c6-a2068b5a18c0" xmlns:ns3="f44d672d-b6a2-427b-81de-fe79010b410b" targetNamespace="http://schemas.microsoft.com/office/2006/metadata/properties" ma:root="true" ma:fieldsID="712110c732fbe51fd6574ec9bbedce91" ns2:_="" ns3:_="">
    <xsd:import namespace="4d30e00c-f50b-430a-92c6-a2068b5a18c0"/>
    <xsd:import namespace="f44d672d-b6a2-427b-81de-fe79010b41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0e00c-f50b-430a-92c6-a2068b5a18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a514b64-86f0-4976-a013-a9d4e1a1a4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4d672d-b6a2-427b-81de-fe79010b410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37337cd-d6a7-4c78-86c6-f270211f243a}" ma:internalName="TaxCatchAll" ma:showField="CatchAllData" ma:web="f44d672d-b6a2-427b-81de-fe79010b41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30e00c-f50b-430a-92c6-a2068b5a18c0">
      <Terms xmlns="http://schemas.microsoft.com/office/infopath/2007/PartnerControls"/>
    </lcf76f155ced4ddcb4097134ff3c332f>
    <TaxCatchAll xmlns="f44d672d-b6a2-427b-81de-fe79010b410b" xsi:nil="true"/>
  </documentManagement>
</p:properties>
</file>

<file path=customXml/itemProps1.xml><?xml version="1.0" encoding="utf-8"?>
<ds:datastoreItem xmlns:ds="http://schemas.openxmlformats.org/officeDocument/2006/customXml" ds:itemID="{47CEDBE1-C532-4479-A12D-71AA3F893F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92E72B-6269-4B81-A53B-5BF11ECFA80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71A5C9B-97D5-4196-BE49-2E6E12B77AE1}"/>
</file>

<file path=customXml/itemProps4.xml><?xml version="1.0" encoding="utf-8"?>
<ds:datastoreItem xmlns:ds="http://schemas.openxmlformats.org/officeDocument/2006/customXml" ds:itemID="{AC4EF9CF-7B18-4AEB-A9B7-5226D1F14EDC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2b717534-b94d-4a60-83ee-b19f63fa855b"/>
    <ds:schemaRef ds:uri="http://purl.org/dc/elements/1.1/"/>
    <ds:schemaRef ds:uri="55675db9-7d2f-4354-88da-6501f434cda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610</Words>
  <Application>Microsoft Office PowerPoint</Application>
  <PresentationFormat>Widescreen</PresentationFormat>
  <Paragraphs>64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Symbol</vt:lpstr>
      <vt:lpstr>Office Theme</vt:lpstr>
      <vt:lpstr>WELCOME  Preparing for Tough Conversations  on Racial Equity</vt:lpstr>
      <vt:lpstr>PowerPoint Presentation</vt:lpstr>
      <vt:lpstr>The need</vt:lpstr>
      <vt:lpstr>How we got started</vt:lpstr>
      <vt:lpstr>Putting it into practice</vt:lpstr>
      <vt:lpstr>What will you create?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Royce, Caroline</dc:creator>
  <cp:lastModifiedBy>Morgon Mae Schultz</cp:lastModifiedBy>
  <cp:revision>35</cp:revision>
  <dcterms:created xsi:type="dcterms:W3CDTF">2020-09-02T17:20:14Z</dcterms:created>
  <dcterms:modified xsi:type="dcterms:W3CDTF">2023-01-19T16:59:55Z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0x01010077E9032A15600B4690D98352209131B9</vt:lpwstr>
  </property>
  <property fmtid="{D5CDD505-2E9C-101B-9397-08002B2CF9AE}" pid="3" name="_dlc_DocIdItemGuid">
    <vt:lpwstr>10e5b28b-c680-4162-8a2b-ecce7e4a0738</vt:lpwstr>
  </property>
</Properties>
</file>