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7" r:id="rId1"/>
  </p:sldMasterIdLst>
  <p:notesMasterIdLst>
    <p:notesMasterId r:id="rId13"/>
  </p:notesMasterIdLst>
  <p:handoutMasterIdLst>
    <p:handoutMasterId r:id="rId14"/>
  </p:handoutMasterIdLst>
  <p:sldIdLst>
    <p:sldId id="3814" r:id="rId2"/>
    <p:sldId id="3816" r:id="rId3"/>
    <p:sldId id="3829" r:id="rId4"/>
    <p:sldId id="3830" r:id="rId5"/>
    <p:sldId id="3744" r:id="rId6"/>
    <p:sldId id="3783" r:id="rId7"/>
    <p:sldId id="3795" r:id="rId8"/>
    <p:sldId id="3782" r:id="rId9"/>
    <p:sldId id="3817" r:id="rId10"/>
    <p:sldId id="3781" r:id="rId11"/>
    <p:sldId id="37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E36"/>
    <a:srgbClr val="EA5F3F"/>
    <a:srgbClr val="86DAFE"/>
    <a:srgbClr val="714431"/>
    <a:srgbClr val="F3F4F4"/>
    <a:srgbClr val="E9EEF4"/>
    <a:srgbClr val="D9DADB"/>
    <a:srgbClr val="C1C2C4"/>
    <a:srgbClr val="B7F9D4"/>
    <a:srgbClr val="D2FC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2" autoAdjust="0"/>
    <p:restoredTop sz="57663" autoAdjust="0"/>
  </p:normalViewPr>
  <p:slideViewPr>
    <p:cSldViewPr snapToGrid="0">
      <p:cViewPr varScale="1">
        <p:scale>
          <a:sx n="90" d="100"/>
          <a:sy n="90" d="100"/>
        </p:scale>
        <p:origin x="98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4632" y="10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8BA644-FD21-1E47-9F9F-699B9E9939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28826E2-7E57-3146-83A5-332437CEBF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320C38-DECC-4B4C-867A-926FD04904F9}" type="datetimeFigureOut">
              <a:rPr lang="en-US" smtClean="0">
                <a:latin typeface="Arial" panose="020B0604020202020204" pitchFamily="34" charset="0"/>
              </a:rPr>
              <a:t>1/25/2023</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9BBA1AEF-F59A-1449-AEC4-DFB2A72AD3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4318E350-F6CC-E54A-8203-6F8BCB3733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F1FF43-5316-C24E-8CEE-29648914F43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5448675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A6E4FC1E-C8CE-8946-82A2-3679B3659D78}" type="datetimeFigureOut">
              <a:rPr lang="en-US" smtClean="0"/>
              <a:pPr/>
              <a:t>1/25/2023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2C31FBCE-6609-FA47-9BC8-17DB2379AC7E}" type="slidenum">
              <a:rPr lang="en-US" smtClean="0"/>
              <a:pPr/>
              <a:t>‹#›</a:t>
            </a:fld>
            <a:endParaRPr lang="en-US" dirty="0"/>
          </a:p>
        </p:txBody>
      </p:sp>
    </p:spTree>
    <p:extLst>
      <p:ext uri="{BB962C8B-B14F-4D97-AF65-F5344CB8AC3E}">
        <p14:creationId xmlns:p14="http://schemas.microsoft.com/office/powerpoint/2010/main" val="76535049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1</a:t>
            </a:fld>
            <a:endParaRPr lang="en-US" dirty="0"/>
          </a:p>
        </p:txBody>
      </p:sp>
    </p:spTree>
    <p:extLst>
      <p:ext uri="{BB962C8B-B14F-4D97-AF65-F5344CB8AC3E}">
        <p14:creationId xmlns:p14="http://schemas.microsoft.com/office/powerpoint/2010/main" val="1221005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2</a:t>
            </a:fld>
            <a:endParaRPr lang="en-US" dirty="0"/>
          </a:p>
        </p:txBody>
      </p:sp>
    </p:spTree>
    <p:extLst>
      <p:ext uri="{BB962C8B-B14F-4D97-AF65-F5344CB8AC3E}">
        <p14:creationId xmlns:p14="http://schemas.microsoft.com/office/powerpoint/2010/main" val="405953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5</a:t>
            </a:fld>
            <a:endParaRPr lang="en-US" dirty="0"/>
          </a:p>
        </p:txBody>
      </p:sp>
    </p:spTree>
    <p:extLst>
      <p:ext uri="{BB962C8B-B14F-4D97-AF65-F5344CB8AC3E}">
        <p14:creationId xmlns:p14="http://schemas.microsoft.com/office/powerpoint/2010/main" val="167283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6</a:t>
            </a:fld>
            <a:endParaRPr lang="en-US" dirty="0"/>
          </a:p>
        </p:txBody>
      </p:sp>
    </p:spTree>
    <p:extLst>
      <p:ext uri="{BB962C8B-B14F-4D97-AF65-F5344CB8AC3E}">
        <p14:creationId xmlns:p14="http://schemas.microsoft.com/office/powerpoint/2010/main" val="364847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7</a:t>
            </a:fld>
            <a:endParaRPr lang="en-US" dirty="0"/>
          </a:p>
        </p:txBody>
      </p:sp>
    </p:spTree>
    <p:extLst>
      <p:ext uri="{BB962C8B-B14F-4D97-AF65-F5344CB8AC3E}">
        <p14:creationId xmlns:p14="http://schemas.microsoft.com/office/powerpoint/2010/main" val="364847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10</a:t>
            </a:fld>
            <a:endParaRPr lang="en-US" dirty="0"/>
          </a:p>
        </p:txBody>
      </p:sp>
    </p:spTree>
    <p:extLst>
      <p:ext uri="{BB962C8B-B14F-4D97-AF65-F5344CB8AC3E}">
        <p14:creationId xmlns:p14="http://schemas.microsoft.com/office/powerpoint/2010/main" val="3679892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Evergreen slide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C31FBCE-6609-FA47-9BC8-17DB2379AC7E}" type="slidenum">
              <a:rPr lang="en-US" smtClean="0"/>
              <a:pPr/>
              <a:t>11</a:t>
            </a:fld>
            <a:endParaRPr lang="en-US" dirty="0"/>
          </a:p>
        </p:txBody>
      </p:sp>
    </p:spTree>
    <p:extLst>
      <p:ext uri="{BB962C8B-B14F-4D97-AF65-F5344CB8AC3E}">
        <p14:creationId xmlns:p14="http://schemas.microsoft.com/office/powerpoint/2010/main" val="1377533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over Slide ">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859340"/>
            <a:ext cx="8297600" cy="1569660"/>
          </a:xfrm>
          <a:prstGeom prst="rect">
            <a:avLst/>
          </a:prstGeom>
        </p:spPr>
        <p:txBody>
          <a:bodyPr wrap="square" anchor="t" anchorCtr="0">
            <a:spAutoFit/>
          </a:bodyPr>
          <a:lstStyle>
            <a:lvl1pPr algn="l">
              <a:lnSpc>
                <a:spcPct val="100000"/>
              </a:lnSpc>
              <a:defRPr sz="48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 </a:t>
            </a:r>
            <a:r>
              <a:rPr lang="en-US" dirty="0" err="1"/>
              <a:t>Ipsem</a:t>
            </a:r>
            <a:endParaRPr lang="en-US" dirty="0"/>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8" y="3662753"/>
            <a:ext cx="8297601"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7" name="Text Placeholder 2">
            <a:extLst>
              <a:ext uri="{FF2B5EF4-FFF2-40B4-BE49-F238E27FC236}">
                <a16:creationId xmlns:a16="http://schemas.microsoft.com/office/drawing/2014/main" id="{174AE54B-E470-F54C-B1B5-18A861DECDA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8" name="Text Placeholder 2">
            <a:extLst>
              <a:ext uri="{FF2B5EF4-FFF2-40B4-BE49-F238E27FC236}">
                <a16:creationId xmlns:a16="http://schemas.microsoft.com/office/drawing/2014/main" id="{5982B60A-38D1-F140-99DA-FEDC7BC6F99C}"/>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CENTER FOR DISASTER PHILANTHROPY</a:t>
            </a:r>
          </a:p>
        </p:txBody>
      </p:sp>
      <p:sp>
        <p:nvSpPr>
          <p:cNvPr id="9" name="Rectangle 8">
            <a:extLst>
              <a:ext uri="{FF2B5EF4-FFF2-40B4-BE49-F238E27FC236}">
                <a16:creationId xmlns:a16="http://schemas.microsoft.com/office/drawing/2014/main" id="{D4574D82-52DC-C743-8579-294285ED477C}"/>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B1B2CB0C-781B-9646-90A0-A98BE8ACE20F}"/>
              </a:ext>
            </a:extLst>
          </p:cNvPr>
          <p:cNvSpPr>
            <a:spLocks noGrp="1"/>
          </p:cNvSpPr>
          <p:nvPr>
            <p:ph type="body" sz="quarter" idx="14" hasCustomPrompt="1"/>
          </p:nvPr>
        </p:nvSpPr>
        <p:spPr>
          <a:xfrm>
            <a:off x="867188" y="484213"/>
            <a:ext cx="4879010" cy="338268"/>
          </a:xfrm>
          <a:prstGeom prst="rect">
            <a:avLst/>
          </a:prstGeom>
        </p:spPr>
        <p:txBody>
          <a:bodyPr/>
          <a:lstStyle>
            <a:lvl1pPr marL="0" indent="0">
              <a:buNone/>
              <a:defRPr sz="1000">
                <a:solidFill>
                  <a:schemeClr val="bg2"/>
                </a:solidFill>
                <a:latin typeface="+mn-lt"/>
                <a:cs typeface="Arial" panose="020B0604020202020204" pitchFamily="34" charset="0"/>
              </a:defRPr>
            </a:lvl1pPr>
          </a:lstStyle>
          <a:p>
            <a:pPr lvl="0"/>
            <a:r>
              <a:rPr lang="en-US" dirty="0"/>
              <a:t>Photo Caption goes here lorem </a:t>
            </a:r>
            <a:r>
              <a:rPr lang="en-US" dirty="0" err="1"/>
              <a:t>ipsem</a:t>
            </a:r>
            <a:endParaRPr lang="en-US" dirty="0"/>
          </a:p>
        </p:txBody>
      </p:sp>
    </p:spTree>
    <p:extLst>
      <p:ext uri="{BB962C8B-B14F-4D97-AF65-F5344CB8AC3E}">
        <p14:creationId xmlns:p14="http://schemas.microsoft.com/office/powerpoint/2010/main" val="16643147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9966769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Navy Slide 2 Column">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893B0440-2A63-9C49-937D-13678743A0CB}"/>
              </a:ext>
            </a:extLst>
          </p:cNvPr>
          <p:cNvSpPr>
            <a:spLocks noGrp="1"/>
          </p:cNvSpPr>
          <p:nvPr>
            <p:ph type="body" sz="quarter" idx="11" hasCustomPrompt="1"/>
          </p:nvPr>
        </p:nvSpPr>
        <p:spPr>
          <a:xfrm>
            <a:off x="680807"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2" name="Text Placeholder 2">
            <a:extLst>
              <a:ext uri="{FF2B5EF4-FFF2-40B4-BE49-F238E27FC236}">
                <a16:creationId xmlns:a16="http://schemas.microsoft.com/office/drawing/2014/main" id="{955BB44A-C0FD-E440-BB87-0BC0FA62280B}"/>
              </a:ext>
            </a:extLst>
          </p:cNvPr>
          <p:cNvSpPr>
            <a:spLocks noGrp="1"/>
          </p:cNvSpPr>
          <p:nvPr>
            <p:ph type="body" sz="quarter" idx="12" hasCustomPrompt="1"/>
          </p:nvPr>
        </p:nvSpPr>
        <p:spPr>
          <a:xfrm>
            <a:off x="6529671" y="1738565"/>
            <a:ext cx="5069203"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200">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8" name="TextBox 17">
            <a:extLst>
              <a:ext uri="{FF2B5EF4-FFF2-40B4-BE49-F238E27FC236}">
                <a16:creationId xmlns:a16="http://schemas.microsoft.com/office/drawing/2014/main" id="{3B0E5C9E-7FA2-7E45-8B8C-E6B118597F3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E9A767C8-FA25-734E-9681-E2D3CD7F8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BBD3F0FD-C548-F248-97B0-C3E72521A367}"/>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2CDEA2-99BB-4348-AF68-2478E1D59819}"/>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588612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Light Slide 2 Column">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9" name="Text Placeholder 2">
            <a:extLst>
              <a:ext uri="{FF2B5EF4-FFF2-40B4-BE49-F238E27FC236}">
                <a16:creationId xmlns:a16="http://schemas.microsoft.com/office/drawing/2014/main" id="{888A5664-EF3C-C44A-A0F1-738159B8A971}"/>
              </a:ext>
            </a:extLst>
          </p:cNvPr>
          <p:cNvSpPr>
            <a:spLocks noGrp="1"/>
          </p:cNvSpPr>
          <p:nvPr>
            <p:ph type="body" sz="quarter" idx="11" hasCustomPrompt="1"/>
          </p:nvPr>
        </p:nvSpPr>
        <p:spPr>
          <a:xfrm>
            <a:off x="680807"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a:t>
            </a:r>
          </a:p>
        </p:txBody>
      </p:sp>
      <p:sp>
        <p:nvSpPr>
          <p:cNvPr id="10" name="Text Placeholder 2">
            <a:extLst>
              <a:ext uri="{FF2B5EF4-FFF2-40B4-BE49-F238E27FC236}">
                <a16:creationId xmlns:a16="http://schemas.microsoft.com/office/drawing/2014/main" id="{0C1C0ADD-918F-9342-A963-39C949F4A366}"/>
              </a:ext>
            </a:extLst>
          </p:cNvPr>
          <p:cNvSpPr>
            <a:spLocks noGrp="1"/>
          </p:cNvSpPr>
          <p:nvPr>
            <p:ph type="body" sz="quarter" idx="12" hasCustomPrompt="1"/>
          </p:nvPr>
        </p:nvSpPr>
        <p:spPr>
          <a:xfrm>
            <a:off x="6529671" y="1738565"/>
            <a:ext cx="5069203" cy="4233610"/>
          </a:xfrm>
          <a:prstGeom prst="rect">
            <a:avLst/>
          </a:prstGeom>
        </p:spPr>
        <p:txBody>
          <a:bodyPr/>
          <a:lstStyle>
            <a:lvl1pPr>
              <a:lnSpc>
                <a:spcPct val="130000"/>
              </a:lnSpc>
              <a:buClr>
                <a:schemeClr val="accent1"/>
              </a:buClr>
              <a:defRPr sz="12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a:t>
            </a:r>
          </a:p>
        </p:txBody>
      </p:sp>
      <p:sp>
        <p:nvSpPr>
          <p:cNvPr id="13" name="TextBox 12">
            <a:extLst>
              <a:ext uri="{FF2B5EF4-FFF2-40B4-BE49-F238E27FC236}">
                <a16:creationId xmlns:a16="http://schemas.microsoft.com/office/drawing/2014/main" id="{8C452977-25B0-414D-8A99-2DB5863E20B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8BD19A77-13BA-9443-93D6-F84CD2FABE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A0CEB31-E1E9-994D-A43E-446A21EDBA2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176F09-C976-6046-9E14-58C1F170642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6948155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_Green-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13774944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Blue-Blank">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CF282AF1-97E4-1B4E-AD8C-1EDC1AB26A5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E957341-6DE0-BA4D-8DC4-6D1A47786E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BF36AD7F-47AF-BF4D-BDAC-ABA495CE749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7F6407-6FEF-D943-BD95-8722DF927A1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9" name="Text Placeholder 2">
            <a:extLst>
              <a:ext uri="{FF2B5EF4-FFF2-40B4-BE49-F238E27FC236}">
                <a16:creationId xmlns:a16="http://schemas.microsoft.com/office/drawing/2014/main" id="{4AE7101C-F7B3-CC4C-A165-369FF3C2BD24}"/>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1184508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_Blue-Blank">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9087558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Teal-Blank">
    <p:bg>
      <p:bgPr>
        <a:solidFill>
          <a:schemeClr val="accent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DF7400F9-25EE-FA42-9CDA-E84C3D9718E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E67AAA4B-76AC-6447-8008-4046BB2D25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5" name="Straight Connector 14">
            <a:extLst>
              <a:ext uri="{FF2B5EF4-FFF2-40B4-BE49-F238E27FC236}">
                <a16:creationId xmlns:a16="http://schemas.microsoft.com/office/drawing/2014/main" id="{58CD277D-0BA0-5846-82B8-45ED00AFCBF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0903BA-3F20-5045-9EA9-41B3C780169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8AF2767D-F62F-D742-B6AF-2F54D29D20EA}"/>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spTree>
    <p:extLst>
      <p:ext uri="{BB962C8B-B14F-4D97-AF65-F5344CB8AC3E}">
        <p14:creationId xmlns:p14="http://schemas.microsoft.com/office/powerpoint/2010/main" val="24635561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_Teal-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7" name="TextBox 16">
            <a:extLst>
              <a:ext uri="{FF2B5EF4-FFF2-40B4-BE49-F238E27FC236}">
                <a16:creationId xmlns:a16="http://schemas.microsoft.com/office/drawing/2014/main" id="{1D0F909A-EACA-BA40-B2AB-DDB77256E7C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8BAC7C20-50D6-9A49-954A-B34F5EE51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FC286B4C-0149-2F4F-AEBC-74535BDEB7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BF6C483-B9E3-0543-8C92-A7C98A869D9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1225604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67053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2471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77889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15" name="TextBox 14">
            <a:extLst>
              <a:ext uri="{FF2B5EF4-FFF2-40B4-BE49-F238E27FC236}">
                <a16:creationId xmlns:a16="http://schemas.microsoft.com/office/drawing/2014/main" id="{260E26D9-2641-334A-AD92-DC1F3C54D48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mn-lt"/>
                <a:cs typeface="Arial" panose="020B0604020202020204" pitchFamily="34" charset="0"/>
              </a:rPr>
              <a:pPr algn="l"/>
              <a:t>‹#›</a:t>
            </a:fld>
            <a:endParaRPr lang="en-US" sz="800" dirty="0">
              <a:solidFill>
                <a:schemeClr val="tx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F31C6748-78F8-B247-B5A9-A54205181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FB2052A3-DC11-6347-9516-E5D26A9EA39F}"/>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559B76-6643-3E48-A01D-C60753909A3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5" name="Text Placeholder 2">
            <a:extLst>
              <a:ext uri="{FF2B5EF4-FFF2-40B4-BE49-F238E27FC236}">
                <a16:creationId xmlns:a16="http://schemas.microsoft.com/office/drawing/2014/main" id="{65FCD7ED-C0E8-7044-A177-5CFB31A92A8F}"/>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360530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0" y="0"/>
            <a:ext cx="5626100" cy="6858000"/>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134665"/>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15369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70787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6477000" y="1692007"/>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6477000" y="3219055"/>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6477000" y="4773534"/>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5" name="Graphic 24">
            <a:extLst>
              <a:ext uri="{FF2B5EF4-FFF2-40B4-BE49-F238E27FC236}">
                <a16:creationId xmlns:a16="http://schemas.microsoft.com/office/drawing/2014/main" id="{0EB4125C-708A-054A-8729-AF9894C61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6" name="Text Placeholder 2">
            <a:extLst>
              <a:ext uri="{FF2B5EF4-FFF2-40B4-BE49-F238E27FC236}">
                <a16:creationId xmlns:a16="http://schemas.microsoft.com/office/drawing/2014/main" id="{A93B4D63-9925-B14D-B6BA-F50530B03A50}"/>
              </a:ext>
            </a:extLst>
          </p:cNvPr>
          <p:cNvSpPr>
            <a:spLocks noGrp="1"/>
          </p:cNvSpPr>
          <p:nvPr>
            <p:ph type="body" sz="quarter" idx="14" hasCustomPrompt="1"/>
          </p:nvPr>
        </p:nvSpPr>
        <p:spPr>
          <a:xfrm>
            <a:off x="727107" y="5737333"/>
            <a:ext cx="4879010" cy="338268"/>
          </a:xfrm>
          <a:prstGeom prst="rect">
            <a:avLst/>
          </a:prstGeom>
        </p:spPr>
        <p:txBody>
          <a:bodyPr/>
          <a:lstStyle>
            <a:lvl1pPr marL="0" indent="0">
              <a:buNone/>
              <a:defRPr sz="1050">
                <a:solidFill>
                  <a:schemeClr val="tx1"/>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1025204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ver Slide">
    <p:bg>
      <p:bgPr>
        <a:solidFill>
          <a:schemeClr val="bg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5771688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ght_Green-left-image-tex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1909983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ight_Green-Blank">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3EF18B-D7B4-EA47-AEF2-4AD6A74FCC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7" name="Text Placeholder 1">
            <a:extLst>
              <a:ext uri="{FF2B5EF4-FFF2-40B4-BE49-F238E27FC236}">
                <a16:creationId xmlns:a16="http://schemas.microsoft.com/office/drawing/2014/main" id="{F26DBFA0-1D16-5F48-96D2-464A8B6A6B1F}"/>
              </a:ext>
            </a:extLst>
          </p:cNvPr>
          <p:cNvSpPr>
            <a:spLocks noGrp="1"/>
          </p:cNvSpPr>
          <p:nvPr>
            <p:ph type="body" sz="quarter" idx="10"/>
          </p:nvPr>
        </p:nvSpPr>
        <p:spPr>
          <a:xfrm>
            <a:off x="68080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10" name="TextBox 9">
            <a:extLst>
              <a:ext uri="{FF2B5EF4-FFF2-40B4-BE49-F238E27FC236}">
                <a16:creationId xmlns:a16="http://schemas.microsoft.com/office/drawing/2014/main" id="{CAE6FEB6-8249-AD4C-B203-36726093553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3" name="Graphic 12">
            <a:extLst>
              <a:ext uri="{FF2B5EF4-FFF2-40B4-BE49-F238E27FC236}">
                <a16:creationId xmlns:a16="http://schemas.microsoft.com/office/drawing/2014/main" id="{742BA510-2870-1647-9976-B2B99BBEDE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6" name="Straight Connector 15">
            <a:extLst>
              <a:ext uri="{FF2B5EF4-FFF2-40B4-BE49-F238E27FC236}">
                <a16:creationId xmlns:a16="http://schemas.microsoft.com/office/drawing/2014/main" id="{6415CA8F-4FF2-0D49-8E73-05DC7AD114D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6C1D93-F34C-2949-A6BF-0890EF4AC44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8" name="Text Placeholder 2">
            <a:extLst>
              <a:ext uri="{FF2B5EF4-FFF2-40B4-BE49-F238E27FC236}">
                <a16:creationId xmlns:a16="http://schemas.microsoft.com/office/drawing/2014/main" id="{19BEE1A2-568B-6C47-A162-8E229D6D97AB}"/>
              </a:ext>
            </a:extLst>
          </p:cNvPr>
          <p:cNvSpPr>
            <a:spLocks noGrp="1"/>
          </p:cNvSpPr>
          <p:nvPr>
            <p:ph type="body" sz="quarter" idx="11" hasCustomPrompt="1"/>
          </p:nvPr>
        </p:nvSpPr>
        <p:spPr>
          <a:xfrm>
            <a:off x="680807" y="1738565"/>
            <a:ext cx="11011049" cy="4262186"/>
          </a:xfrm>
          <a:prstGeom prst="rect">
            <a:avLst/>
          </a:prstGeom>
        </p:spPr>
        <p:txBody>
          <a:bodyPr/>
          <a:lstStyle>
            <a:lvl1pPr marL="228600" indent="-228600">
              <a:lnSpc>
                <a:spcPct val="130000"/>
              </a:lnSpc>
              <a:buClr>
                <a:schemeClr val="accent3"/>
              </a:buClr>
              <a:buFont typeface="Arial" panose="020B0604020202020204" pitchFamily="34" charset="0"/>
              <a:buChar char="•"/>
              <a:defRPr sz="160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a:p>
            <a:pPr lvl="0"/>
            <a:r>
              <a:rPr lang="en-US" dirty="0"/>
              <a:t>Cras </a:t>
            </a:r>
            <a:r>
              <a:rPr lang="en-US" dirty="0" err="1"/>
              <a:t>justo</a:t>
            </a:r>
            <a:r>
              <a:rPr lang="en-US" dirty="0"/>
              <a:t> </a:t>
            </a:r>
            <a:r>
              <a:rPr lang="en-US" dirty="0" err="1"/>
              <a:t>odio</a:t>
            </a:r>
            <a:r>
              <a:rPr lang="en-US" dirty="0"/>
              <a:t>, </a:t>
            </a:r>
            <a:r>
              <a:rPr lang="en-US" dirty="0" err="1"/>
              <a:t>dapibus</a:t>
            </a:r>
            <a:r>
              <a:rPr lang="en-US" dirty="0"/>
              <a:t> ac </a:t>
            </a:r>
            <a:r>
              <a:rPr lang="en-US" dirty="0" err="1"/>
              <a:t>facilisis</a:t>
            </a:r>
            <a:r>
              <a:rPr lang="en-US" dirty="0"/>
              <a:t> in, </a:t>
            </a:r>
            <a:r>
              <a:rPr lang="en-US" dirty="0" err="1"/>
              <a:t>egestas</a:t>
            </a:r>
            <a:r>
              <a:rPr lang="en-US" dirty="0"/>
              <a:t> </a:t>
            </a:r>
            <a:r>
              <a:rPr lang="en-US" dirty="0" err="1"/>
              <a:t>eget</a:t>
            </a:r>
            <a:r>
              <a:rPr lang="en-US" dirty="0"/>
              <a:t> </a:t>
            </a:r>
            <a:r>
              <a:rPr lang="en-US" dirty="0" err="1"/>
              <a:t>quam</a:t>
            </a:r>
            <a:r>
              <a:rPr lang="en-US" dirty="0"/>
              <a:t>.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Curabitur</a:t>
            </a:r>
            <a:r>
              <a:rPr lang="en-US" dirty="0"/>
              <a:t> </a:t>
            </a:r>
            <a:r>
              <a:rPr lang="en-US" dirty="0" err="1"/>
              <a:t>blandit</a:t>
            </a:r>
            <a:r>
              <a:rPr lang="en-US" dirty="0"/>
              <a:t> tempus </a:t>
            </a:r>
            <a:r>
              <a:rPr lang="en-US" dirty="0" err="1"/>
              <a:t>porttitor</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a:t>
            </a:r>
          </a:p>
          <a:p>
            <a:pPr lvl="0"/>
            <a:endParaRPr lang="en-US" dirty="0"/>
          </a:p>
        </p:txBody>
      </p:sp>
      <p:pic>
        <p:nvPicPr>
          <p:cNvPr id="9" name="Picture 8">
            <a:extLst>
              <a:ext uri="{FF2B5EF4-FFF2-40B4-BE49-F238E27FC236}">
                <a16:creationId xmlns:a16="http://schemas.microsoft.com/office/drawing/2014/main" id="{157D88BC-1751-714F-88A9-F992670EDE33}"/>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42886310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Light_Green-left-image-text">
    <p:bg>
      <p:bgPr>
        <a:solidFill>
          <a:schemeClr val="tx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728E45-A0EC-054B-9341-7BD178E642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3" name="TextBox 22">
            <a:extLst>
              <a:ext uri="{FF2B5EF4-FFF2-40B4-BE49-F238E27FC236}">
                <a16:creationId xmlns:a16="http://schemas.microsoft.com/office/drawing/2014/main" id="{0C0BA35B-17B6-DA43-996F-E3BDC7D1728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cxnSp>
        <p:nvCxnSpPr>
          <p:cNvPr id="26" name="Straight Connector 25">
            <a:extLst>
              <a:ext uri="{FF2B5EF4-FFF2-40B4-BE49-F238E27FC236}">
                <a16:creationId xmlns:a16="http://schemas.microsoft.com/office/drawing/2014/main" id="{2C6DC6A1-3AAD-AF48-8F82-26D86C9D1367}"/>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5C7699-027E-8547-ABBB-0BCA4DD8DB7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pic>
        <p:nvPicPr>
          <p:cNvPr id="16" name="Graphic 15">
            <a:extLst>
              <a:ext uri="{FF2B5EF4-FFF2-40B4-BE49-F238E27FC236}">
                <a16:creationId xmlns:a16="http://schemas.microsoft.com/office/drawing/2014/main" id="{524467EE-A31E-D949-8CAB-6723501A45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sp>
        <p:nvSpPr>
          <p:cNvPr id="19" name="Text Placeholder 2">
            <a:extLst>
              <a:ext uri="{FF2B5EF4-FFF2-40B4-BE49-F238E27FC236}">
                <a16:creationId xmlns:a16="http://schemas.microsoft.com/office/drawing/2014/main" id="{4C45E892-9491-E04C-A80B-AE26EF96697D}"/>
              </a:ext>
            </a:extLst>
          </p:cNvPr>
          <p:cNvSpPr>
            <a:spLocks noGrp="1"/>
          </p:cNvSpPr>
          <p:nvPr>
            <p:ph type="body" sz="quarter" idx="14" hasCustomPrompt="1"/>
          </p:nvPr>
        </p:nvSpPr>
        <p:spPr>
          <a:xfrm>
            <a:off x="6565900" y="5737333"/>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25" name="Picture 24">
            <a:extLst>
              <a:ext uri="{FF2B5EF4-FFF2-40B4-BE49-F238E27FC236}">
                <a16:creationId xmlns:a16="http://schemas.microsoft.com/office/drawing/2014/main" id="{28C41717-0E16-4F45-B73D-D052BD15F18F}"/>
              </a:ext>
            </a:extLst>
          </p:cNvPr>
          <p:cNvPicPr>
            <a:picLocks noChangeAspect="1"/>
          </p:cNvPicPr>
          <p:nvPr userDrawn="1"/>
        </p:nvPicPr>
        <p:blipFill>
          <a:blip r:embed="rId5"/>
          <a:stretch>
            <a:fillRect/>
          </a:stretch>
        </p:blipFill>
        <p:spPr>
          <a:xfrm>
            <a:off x="10688832" y="6351158"/>
            <a:ext cx="816792" cy="321972"/>
          </a:xfrm>
          <a:prstGeom prst="rect">
            <a:avLst/>
          </a:prstGeom>
        </p:spPr>
      </p:pic>
    </p:spTree>
    <p:extLst>
      <p:ext uri="{BB962C8B-B14F-4D97-AF65-F5344CB8AC3E}">
        <p14:creationId xmlns:p14="http://schemas.microsoft.com/office/powerpoint/2010/main" val="32267274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Green-Chart">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23" name="Text Placeholder 2">
            <a:extLst>
              <a:ext uri="{FF2B5EF4-FFF2-40B4-BE49-F238E27FC236}">
                <a16:creationId xmlns:a16="http://schemas.microsoft.com/office/drawing/2014/main" id="{9601501C-80F0-764E-8B35-7AFEAEFE6C3D}"/>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Verdana" panose="020B0604030504040204" pitchFamily="34" charset="0"/>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9" name="Text Placeholder 2">
            <a:extLst>
              <a:ext uri="{FF2B5EF4-FFF2-40B4-BE49-F238E27FC236}">
                <a16:creationId xmlns:a16="http://schemas.microsoft.com/office/drawing/2014/main" id="{F9ED69DA-A055-904D-97E5-E7B7B7837F0B}"/>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1" name="Text Placeholder 2">
            <a:extLst>
              <a:ext uri="{FF2B5EF4-FFF2-40B4-BE49-F238E27FC236}">
                <a16:creationId xmlns:a16="http://schemas.microsoft.com/office/drawing/2014/main" id="{81AEDC17-8929-5448-9FB3-04252A0C898F}"/>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945293" cy="4522503"/>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5" name="Text Placeholder 1">
            <a:extLst>
              <a:ext uri="{FF2B5EF4-FFF2-40B4-BE49-F238E27FC236}">
                <a16:creationId xmlns:a16="http://schemas.microsoft.com/office/drawing/2014/main" id="{F4DF5791-70AC-364E-A511-81543E2DEFF8}"/>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6" name="TextBox 15">
            <a:extLst>
              <a:ext uri="{FF2B5EF4-FFF2-40B4-BE49-F238E27FC236}">
                <a16:creationId xmlns:a16="http://schemas.microsoft.com/office/drawing/2014/main" id="{29DDA275-F5CB-2E4F-8B26-686CD6A7CB5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7" name="Graphic 16">
            <a:extLst>
              <a:ext uri="{FF2B5EF4-FFF2-40B4-BE49-F238E27FC236}">
                <a16:creationId xmlns:a16="http://schemas.microsoft.com/office/drawing/2014/main" id="{4E4BF710-0D7E-0A4D-859D-9D5AE89C4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8" name="Straight Connector 17">
            <a:extLst>
              <a:ext uri="{FF2B5EF4-FFF2-40B4-BE49-F238E27FC236}">
                <a16:creationId xmlns:a16="http://schemas.microsoft.com/office/drawing/2014/main" id="{C6291338-13E6-CB4C-ADC6-D20F3E6A85B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D4B28F4-971C-B84D-A396-98B47C81151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5553214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ight_Green-left-image-tex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3A134A-919E-EA41-904A-D18530598779}"/>
              </a:ext>
            </a:extLst>
          </p:cNvPr>
          <p:cNvSpPr>
            <a:spLocks noGrp="1"/>
          </p:cNvSpPr>
          <p:nvPr>
            <p:ph type="pic" sz="quarter" idx="17" hasCustomPrompt="1"/>
          </p:nvPr>
        </p:nvSpPr>
        <p:spPr>
          <a:xfrm>
            <a:off x="6565900" y="877991"/>
            <a:ext cx="5626100" cy="4771802"/>
          </a:xfrm>
          <a:prstGeom prst="rect">
            <a:avLst/>
          </a:prstGeom>
          <a:noFill/>
        </p:spPr>
        <p:txBody>
          <a:bodyPr anchor="ctr"/>
          <a:lstStyle>
            <a:lvl1pPr marL="0" indent="0" algn="ctr">
              <a:buNone/>
              <a:defRPr sz="1800" b="1" spc="300">
                <a:solidFill>
                  <a:schemeClr val="tx1"/>
                </a:solidFill>
                <a:latin typeface="+mj-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615157"/>
            <a:ext cx="184731" cy="369332"/>
          </a:xfrm>
          <a:prstGeom prst="rect">
            <a:avLst/>
          </a:prstGeom>
          <a:noFill/>
        </p:spPr>
        <p:txBody>
          <a:bodyPr wrap="none" rtlCol="0">
            <a:spAutoFit/>
          </a:bodyPr>
          <a:lstStyle/>
          <a:p>
            <a:endParaRPr lang="en-US"/>
          </a:p>
        </p:txBody>
      </p:sp>
      <p:sp>
        <p:nvSpPr>
          <p:cNvPr id="22" name="Text Placeholder 2">
            <a:extLst>
              <a:ext uri="{FF2B5EF4-FFF2-40B4-BE49-F238E27FC236}">
                <a16:creationId xmlns:a16="http://schemas.microsoft.com/office/drawing/2014/main" id="{AC615911-B774-BD47-8CF9-F6891AE9BC79}"/>
              </a:ext>
            </a:extLst>
          </p:cNvPr>
          <p:cNvSpPr>
            <a:spLocks noGrp="1"/>
          </p:cNvSpPr>
          <p:nvPr>
            <p:ph type="body" sz="quarter" idx="10" hasCustomPrompt="1"/>
          </p:nvPr>
        </p:nvSpPr>
        <p:spPr>
          <a:xfrm>
            <a:off x="583535" y="877991"/>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4" name="Text Placeholder 3">
            <a:extLst>
              <a:ext uri="{FF2B5EF4-FFF2-40B4-BE49-F238E27FC236}">
                <a16:creationId xmlns:a16="http://schemas.microsoft.com/office/drawing/2014/main" id="{EA50F25B-F60C-2C4B-99DA-4B2D7BA12C6C}"/>
              </a:ext>
            </a:extLst>
          </p:cNvPr>
          <p:cNvSpPr>
            <a:spLocks noGrp="1"/>
          </p:cNvSpPr>
          <p:nvPr>
            <p:ph type="body" sz="quarter" idx="18" hasCustomPrompt="1"/>
          </p:nvPr>
        </p:nvSpPr>
        <p:spPr>
          <a:xfrm>
            <a:off x="582763" y="1897024"/>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0" name="Text Placeholder 3">
            <a:extLst>
              <a:ext uri="{FF2B5EF4-FFF2-40B4-BE49-F238E27FC236}">
                <a16:creationId xmlns:a16="http://schemas.microsoft.com/office/drawing/2014/main" id="{C66E80F1-DBE2-0348-A174-7D60B3F8AD77}"/>
              </a:ext>
            </a:extLst>
          </p:cNvPr>
          <p:cNvSpPr>
            <a:spLocks noGrp="1"/>
          </p:cNvSpPr>
          <p:nvPr>
            <p:ph type="body" sz="quarter" idx="20" hasCustomPrompt="1"/>
          </p:nvPr>
        </p:nvSpPr>
        <p:spPr>
          <a:xfrm>
            <a:off x="582763" y="3451205"/>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4" name="Text Placeholder 3">
            <a:extLst>
              <a:ext uri="{FF2B5EF4-FFF2-40B4-BE49-F238E27FC236}">
                <a16:creationId xmlns:a16="http://schemas.microsoft.com/office/drawing/2014/main" id="{8AF73097-A9F5-9F40-A12A-FD44E4D3D4B2}"/>
              </a:ext>
            </a:extLst>
          </p:cNvPr>
          <p:cNvSpPr>
            <a:spLocks noGrp="1"/>
          </p:cNvSpPr>
          <p:nvPr>
            <p:ph type="body" sz="quarter" idx="22" hasCustomPrompt="1"/>
          </p:nvPr>
        </p:nvSpPr>
        <p:spPr>
          <a:xfrm>
            <a:off x="582763" y="5005386"/>
            <a:ext cx="5015890" cy="862865"/>
          </a:xfrm>
          <a:prstGeom prst="rect">
            <a:avLst/>
          </a:prstGeom>
        </p:spPr>
        <p:txBody>
          <a:bodyPr wrap="square" lIns="0" tIns="0" rIns="0" bIns="0">
            <a:spAutoFit/>
          </a:bodyPr>
          <a:lstStyle>
            <a:lvl1pPr marL="0" indent="0">
              <a:lnSpc>
                <a:spcPct val="120000"/>
              </a:lnSpc>
              <a:buNone/>
              <a:defRPr sz="1200">
                <a:solidFill>
                  <a:schemeClr val="tx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5" name="Text Placeholder 4">
            <a:extLst>
              <a:ext uri="{FF2B5EF4-FFF2-40B4-BE49-F238E27FC236}">
                <a16:creationId xmlns:a16="http://schemas.microsoft.com/office/drawing/2014/main" id="{9B30F3CF-4EEF-D347-9FE5-49A85F7EB156}"/>
              </a:ext>
            </a:extLst>
          </p:cNvPr>
          <p:cNvSpPr>
            <a:spLocks noGrp="1"/>
          </p:cNvSpPr>
          <p:nvPr>
            <p:ph type="body" sz="quarter" idx="23" hasCustomPrompt="1"/>
          </p:nvPr>
        </p:nvSpPr>
        <p:spPr>
          <a:xfrm>
            <a:off x="582763" y="1435333"/>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7" name="Text Placeholder 4">
            <a:extLst>
              <a:ext uri="{FF2B5EF4-FFF2-40B4-BE49-F238E27FC236}">
                <a16:creationId xmlns:a16="http://schemas.microsoft.com/office/drawing/2014/main" id="{2F283675-AD5F-B647-820A-31DAD52666FE}"/>
              </a:ext>
            </a:extLst>
          </p:cNvPr>
          <p:cNvSpPr>
            <a:spLocks noGrp="1"/>
          </p:cNvSpPr>
          <p:nvPr>
            <p:ph type="body" sz="quarter" idx="24" hasCustomPrompt="1"/>
          </p:nvPr>
        </p:nvSpPr>
        <p:spPr>
          <a:xfrm>
            <a:off x="582763" y="2962381"/>
            <a:ext cx="5015890" cy="293688"/>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8" name="Text Placeholder 4">
            <a:extLst>
              <a:ext uri="{FF2B5EF4-FFF2-40B4-BE49-F238E27FC236}">
                <a16:creationId xmlns:a16="http://schemas.microsoft.com/office/drawing/2014/main" id="{11481E6B-31B4-2744-B016-0434F9314B8D}"/>
              </a:ext>
            </a:extLst>
          </p:cNvPr>
          <p:cNvSpPr>
            <a:spLocks noGrp="1"/>
          </p:cNvSpPr>
          <p:nvPr>
            <p:ph type="body" sz="quarter" idx="25" hasCustomPrompt="1"/>
          </p:nvPr>
        </p:nvSpPr>
        <p:spPr>
          <a:xfrm>
            <a:off x="582763" y="4516860"/>
            <a:ext cx="5015890" cy="347105"/>
          </a:xfrm>
          <a:prstGeom prst="rect">
            <a:avLst/>
          </a:prstGeom>
        </p:spPr>
        <p:txBody>
          <a:bodyPr lIns="0" tIns="0" rIns="0" bIns="0"/>
          <a:lstStyle>
            <a:lvl1pPr marL="0" indent="0">
              <a:buNone/>
              <a:defRPr sz="2000" b="1">
                <a:solidFill>
                  <a:schemeClr val="tx2"/>
                </a:solidFill>
                <a:latin typeface="+mn-lt"/>
                <a:cs typeface="Arial" panose="020B0604020202020204" pitchFamily="34" charset="0"/>
              </a:defRPr>
            </a:lvl1pPr>
          </a:lstStyle>
          <a:p>
            <a:pPr lvl="0"/>
            <a:r>
              <a:rPr lang="en-US" dirty="0"/>
              <a:t>Lorem Ipsum Dolor Sit</a:t>
            </a:r>
          </a:p>
        </p:txBody>
      </p:sp>
      <p:sp>
        <p:nvSpPr>
          <p:cNvPr id="19" name="TextBox 18">
            <a:extLst>
              <a:ext uri="{FF2B5EF4-FFF2-40B4-BE49-F238E27FC236}">
                <a16:creationId xmlns:a16="http://schemas.microsoft.com/office/drawing/2014/main" id="{04422F2E-AECD-8E45-89BD-A2283119C0CF}"/>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28CD30B6-D2C7-C444-8F11-E8632070CE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8" name="Straight Connector 27">
            <a:extLst>
              <a:ext uri="{FF2B5EF4-FFF2-40B4-BE49-F238E27FC236}">
                <a16:creationId xmlns:a16="http://schemas.microsoft.com/office/drawing/2014/main" id="{2F9BFD77-BB57-9441-901E-70145B7399BD}"/>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AAB753-7D4D-F347-828C-421D3358CDBD}"/>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0533520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Green-Tabl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367640"/>
            <a:ext cx="5131031" cy="4538828"/>
          </a:xfrm>
          <a:prstGeom prst="rect">
            <a:avLst/>
          </a:prstGeom>
        </p:spPr>
        <p:txBody>
          <a:bodyPr anchor="ctr"/>
          <a:lstStyle>
            <a:lvl1pPr marL="0" indent="0" algn="ctr">
              <a:buNone/>
              <a:defRPr sz="1400" b="1" spc="300">
                <a:solidFill>
                  <a:schemeClr val="bg1"/>
                </a:solidFill>
              </a:defRPr>
            </a:lvl1pPr>
          </a:lstStyle>
          <a:p>
            <a:r>
              <a:rPr lang="en-US" dirty="0"/>
              <a:t> TABLE GOES HERE</a:t>
            </a:r>
          </a:p>
        </p:txBody>
      </p:sp>
      <p:sp>
        <p:nvSpPr>
          <p:cNvPr id="15" name="Text Placeholder 2">
            <a:extLst>
              <a:ext uri="{FF2B5EF4-FFF2-40B4-BE49-F238E27FC236}">
                <a16:creationId xmlns:a16="http://schemas.microsoft.com/office/drawing/2014/main" id="{E15EEB21-3D63-4A44-B864-8D951476B8E5}"/>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rgbClr val="86DAFE"/>
                </a:solidFill>
                <a:latin typeface="+mn-lt"/>
                <a:ea typeface="+mn-ea"/>
                <a:cs typeface="Arial" panose="020B0604020202020204" pitchFamily="34" charset="0"/>
              </a:defRPr>
            </a:lvl1pPr>
          </a:lstStyle>
          <a:p>
            <a:pPr lvl="0"/>
            <a:r>
              <a:rPr lang="en-US" dirty="0"/>
              <a:t>CONDIMENTUM ETIAM TORTOR</a:t>
            </a:r>
          </a:p>
        </p:txBody>
      </p:sp>
      <p:sp>
        <p:nvSpPr>
          <p:cNvPr id="16" name="Text Placeholder 2">
            <a:extLst>
              <a:ext uri="{FF2B5EF4-FFF2-40B4-BE49-F238E27FC236}">
                <a16:creationId xmlns:a16="http://schemas.microsoft.com/office/drawing/2014/main" id="{04E57A30-3383-9346-B6F8-A3E5730C20A1}"/>
              </a:ext>
            </a:extLst>
          </p:cNvPr>
          <p:cNvSpPr>
            <a:spLocks noGrp="1"/>
          </p:cNvSpPr>
          <p:nvPr>
            <p:ph type="body" sz="quarter" idx="11" hasCustomPrompt="1"/>
          </p:nvPr>
        </p:nvSpPr>
        <p:spPr>
          <a:xfrm>
            <a:off x="6477772" y="1849365"/>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17" name="Text Placeholder 3">
            <a:extLst>
              <a:ext uri="{FF2B5EF4-FFF2-40B4-BE49-F238E27FC236}">
                <a16:creationId xmlns:a16="http://schemas.microsoft.com/office/drawing/2014/main" id="{491A3C94-04B4-6A4C-A841-A6F8447DB215}"/>
              </a:ext>
            </a:extLst>
          </p:cNvPr>
          <p:cNvSpPr>
            <a:spLocks noGrp="1"/>
          </p:cNvSpPr>
          <p:nvPr>
            <p:ph type="body" sz="quarter" idx="18" hasCustomPrompt="1"/>
          </p:nvPr>
        </p:nvSpPr>
        <p:spPr>
          <a:xfrm>
            <a:off x="6477000" y="2413256"/>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2">
            <a:extLst>
              <a:ext uri="{FF2B5EF4-FFF2-40B4-BE49-F238E27FC236}">
                <a16:creationId xmlns:a16="http://schemas.microsoft.com/office/drawing/2014/main" id="{DED150A8-FE83-B641-A6A3-554DA0C8D786}"/>
              </a:ext>
            </a:extLst>
          </p:cNvPr>
          <p:cNvSpPr>
            <a:spLocks noGrp="1"/>
          </p:cNvSpPr>
          <p:nvPr>
            <p:ph type="body" sz="quarter" idx="19" hasCustomPrompt="1"/>
          </p:nvPr>
        </p:nvSpPr>
        <p:spPr>
          <a:xfrm>
            <a:off x="6477772" y="3273766"/>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5" name="Text Placeholder 3">
            <a:extLst>
              <a:ext uri="{FF2B5EF4-FFF2-40B4-BE49-F238E27FC236}">
                <a16:creationId xmlns:a16="http://schemas.microsoft.com/office/drawing/2014/main" id="{CFAC1365-0672-5646-92EF-F54EE2FFB116}"/>
              </a:ext>
            </a:extLst>
          </p:cNvPr>
          <p:cNvSpPr>
            <a:spLocks noGrp="1"/>
          </p:cNvSpPr>
          <p:nvPr>
            <p:ph type="body" sz="quarter" idx="20" hasCustomPrompt="1"/>
          </p:nvPr>
        </p:nvSpPr>
        <p:spPr>
          <a:xfrm>
            <a:off x="6477000" y="3837657"/>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6" name="Text Placeholder 2">
            <a:extLst>
              <a:ext uri="{FF2B5EF4-FFF2-40B4-BE49-F238E27FC236}">
                <a16:creationId xmlns:a16="http://schemas.microsoft.com/office/drawing/2014/main" id="{F26EE3C9-7F01-1944-A662-85CE0EDCC7C1}"/>
              </a:ext>
            </a:extLst>
          </p:cNvPr>
          <p:cNvSpPr>
            <a:spLocks noGrp="1"/>
          </p:cNvSpPr>
          <p:nvPr>
            <p:ph type="body" sz="quarter" idx="21" hasCustomPrompt="1"/>
          </p:nvPr>
        </p:nvSpPr>
        <p:spPr>
          <a:xfrm>
            <a:off x="6477772" y="4698167"/>
            <a:ext cx="5015119" cy="347788"/>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tx2"/>
                </a:solidFill>
                <a:effectLst/>
                <a:latin typeface="+mn-lt"/>
                <a:ea typeface="+mn-ea"/>
                <a:cs typeface="Arial" panose="020B0604020202020204" pitchFamily="34" charset="0"/>
              </a:defRPr>
            </a:lvl1pPr>
          </a:lstStyle>
          <a:p>
            <a:r>
              <a:rPr lang="en-US" dirty="0">
                <a:solidFill>
                  <a:srgbClr val="FFFFFF"/>
                </a:solidFill>
                <a:effectLst/>
                <a:latin typeface="Helvetica" pitchFamily="2" charset="0"/>
              </a:rPr>
              <a:t>Maecenas </a:t>
            </a:r>
            <a:r>
              <a:rPr lang="en-US" dirty="0" err="1">
                <a:solidFill>
                  <a:srgbClr val="FFFFFF"/>
                </a:solidFill>
                <a:effectLst/>
                <a:latin typeface="Helvetica" pitchFamily="2" charset="0"/>
              </a:rPr>
              <a:t>sed</a:t>
            </a:r>
            <a:r>
              <a:rPr lang="en-US" dirty="0">
                <a:solidFill>
                  <a:srgbClr val="FFFFFF"/>
                </a:solidFill>
                <a:effectLst/>
                <a:latin typeface="Helvetica" pitchFamily="2" charset="0"/>
              </a:rPr>
              <a:t> </a:t>
            </a:r>
            <a:r>
              <a:rPr lang="en-US" dirty="0" err="1">
                <a:solidFill>
                  <a:srgbClr val="FFFFFF"/>
                </a:solidFill>
                <a:effectLst/>
                <a:latin typeface="Helvetica" pitchFamily="2" charset="0"/>
              </a:rPr>
              <a:t>diam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eget</a:t>
            </a:r>
            <a:endParaRPr lang="en-US" dirty="0">
              <a:solidFill>
                <a:srgbClr val="FFFFFF"/>
              </a:solidFill>
              <a:effectLst/>
              <a:latin typeface="Helvetica" pitchFamily="2" charset="0"/>
            </a:endParaRPr>
          </a:p>
        </p:txBody>
      </p:sp>
      <p:sp>
        <p:nvSpPr>
          <p:cNvPr id="27" name="Text Placeholder 3">
            <a:extLst>
              <a:ext uri="{FF2B5EF4-FFF2-40B4-BE49-F238E27FC236}">
                <a16:creationId xmlns:a16="http://schemas.microsoft.com/office/drawing/2014/main" id="{AAB7D53B-2268-7647-BDDF-4ECB2C9050ED}"/>
              </a:ext>
            </a:extLst>
          </p:cNvPr>
          <p:cNvSpPr>
            <a:spLocks noGrp="1"/>
          </p:cNvSpPr>
          <p:nvPr>
            <p:ph type="body" sz="quarter" idx="22" hasCustomPrompt="1"/>
          </p:nvPr>
        </p:nvSpPr>
        <p:spPr>
          <a:xfrm>
            <a:off x="6477000" y="5262060"/>
            <a:ext cx="4983163" cy="644407"/>
          </a:xfrm>
          <a:prstGeom prst="rect">
            <a:avLst/>
          </a:prstGeom>
        </p:spPr>
        <p:txBody>
          <a:bodyPr lIns="0" tIns="0" rIns="0" bIns="0">
            <a:spAutoFit/>
          </a:bodyPr>
          <a:lstStyle>
            <a:lvl1pPr marL="0" indent="0">
              <a:lnSpc>
                <a:spcPct val="120000"/>
              </a:lnSpc>
              <a:buNone/>
              <a:defRPr sz="1200">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8" name="Text Placeholder 1">
            <a:extLst>
              <a:ext uri="{FF2B5EF4-FFF2-40B4-BE49-F238E27FC236}">
                <a16:creationId xmlns:a16="http://schemas.microsoft.com/office/drawing/2014/main" id="{29D4933B-11CD-6C4C-89FF-385117729629}"/>
              </a:ext>
            </a:extLst>
          </p:cNvPr>
          <p:cNvSpPr>
            <a:spLocks noGrp="1"/>
          </p:cNvSpPr>
          <p:nvPr>
            <p:ph type="body" sz="quarter" idx="24"/>
          </p:nvPr>
        </p:nvSpPr>
        <p:spPr>
          <a:xfrm>
            <a:off x="680807" y="506842"/>
            <a:ext cx="10812083" cy="424732"/>
          </a:xfrm>
          <a:prstGeom prst="rect">
            <a:avLst/>
          </a:prstGeom>
        </p:spPr>
        <p:txBody>
          <a:bodyPr/>
          <a:lstStyle>
            <a:lvl1pPr marL="0" indent="0">
              <a:buNone/>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9" name="TextBox 18">
            <a:extLst>
              <a:ext uri="{FF2B5EF4-FFF2-40B4-BE49-F238E27FC236}">
                <a16:creationId xmlns:a16="http://schemas.microsoft.com/office/drawing/2014/main" id="{6FE8E6CD-8B38-504A-8AA8-495768FA3EB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AB5807DD-335B-C54E-80D0-46854EB9A3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546C5B29-A5AD-F74D-A5D8-6FA393F00A5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2CDF16-6799-4644-8935-468014674BC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1862962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_Green-Chart">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5" name="Chart Placeholder 4">
            <a:extLst>
              <a:ext uri="{FF2B5EF4-FFF2-40B4-BE49-F238E27FC236}">
                <a16:creationId xmlns:a16="http://schemas.microsoft.com/office/drawing/2014/main" id="{1C92A899-7CB3-BF45-BF93-71D9F9AE9C39}"/>
              </a:ext>
            </a:extLst>
          </p:cNvPr>
          <p:cNvSpPr>
            <a:spLocks noGrp="1"/>
          </p:cNvSpPr>
          <p:nvPr>
            <p:ph type="chart" sz="quarter" idx="23" hasCustomPrompt="1"/>
          </p:nvPr>
        </p:nvSpPr>
        <p:spPr>
          <a:xfrm>
            <a:off x="680807" y="1383963"/>
            <a:ext cx="4854823" cy="4522504"/>
          </a:xfrm>
          <a:prstGeom prst="rect">
            <a:avLst/>
          </a:prstGeom>
        </p:spPr>
        <p:txBody>
          <a:bodyPr anchor="ctr"/>
          <a:lstStyle>
            <a:lvl1pPr marL="0" indent="0" algn="ctr">
              <a:buNone/>
              <a:defRPr sz="1800" b="1" spc="300">
                <a:solidFill>
                  <a:schemeClr val="bg1"/>
                </a:solidFill>
                <a:latin typeface="+mj-lt"/>
                <a:cs typeface="Arial" panose="020B0604020202020204" pitchFamily="34" charset="0"/>
              </a:defRPr>
            </a:lvl1pPr>
          </a:lstStyle>
          <a:p>
            <a:r>
              <a:rPr lang="en-US" dirty="0"/>
              <a:t>CHART GOES HERE</a:t>
            </a:r>
          </a:p>
        </p:txBody>
      </p:sp>
      <p:sp>
        <p:nvSpPr>
          <p:cNvPr id="16" name="Text Placeholder 3">
            <a:extLst>
              <a:ext uri="{FF2B5EF4-FFF2-40B4-BE49-F238E27FC236}">
                <a16:creationId xmlns:a16="http://schemas.microsoft.com/office/drawing/2014/main" id="{89537504-4AA9-8A41-8767-BB56E507D9F2}"/>
              </a:ext>
            </a:extLst>
          </p:cNvPr>
          <p:cNvSpPr>
            <a:spLocks noGrp="1"/>
          </p:cNvSpPr>
          <p:nvPr>
            <p:ph type="body" sz="quarter" idx="18" hasCustomPrompt="1"/>
          </p:nvPr>
        </p:nvSpPr>
        <p:spPr>
          <a:xfrm>
            <a:off x="6477000" y="2395452"/>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7" name="Text Placeholder 3">
            <a:extLst>
              <a:ext uri="{FF2B5EF4-FFF2-40B4-BE49-F238E27FC236}">
                <a16:creationId xmlns:a16="http://schemas.microsoft.com/office/drawing/2014/main" id="{E7F49EB2-5C13-7940-B0C7-A1F871427C21}"/>
              </a:ext>
            </a:extLst>
          </p:cNvPr>
          <p:cNvSpPr>
            <a:spLocks noGrp="1"/>
          </p:cNvSpPr>
          <p:nvPr>
            <p:ph type="body" sz="quarter" idx="20" hasCustomPrompt="1"/>
          </p:nvPr>
        </p:nvSpPr>
        <p:spPr>
          <a:xfrm>
            <a:off x="6477000" y="3802049"/>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18" name="Text Placeholder 3">
            <a:extLst>
              <a:ext uri="{FF2B5EF4-FFF2-40B4-BE49-F238E27FC236}">
                <a16:creationId xmlns:a16="http://schemas.microsoft.com/office/drawing/2014/main" id="{266E7AD4-0320-FC42-BFFD-4507FA9831AB}"/>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25" name="Text Placeholder 4">
            <a:extLst>
              <a:ext uri="{FF2B5EF4-FFF2-40B4-BE49-F238E27FC236}">
                <a16:creationId xmlns:a16="http://schemas.microsoft.com/office/drawing/2014/main" id="{BC0F3E6A-22CA-0548-9D25-5A6B1AFC3998}"/>
              </a:ext>
            </a:extLst>
          </p:cNvPr>
          <p:cNvSpPr>
            <a:spLocks noGrp="1"/>
          </p:cNvSpPr>
          <p:nvPr>
            <p:ph type="body" sz="quarter" idx="24" hasCustomPrompt="1"/>
          </p:nvPr>
        </p:nvSpPr>
        <p:spPr>
          <a:xfrm>
            <a:off x="6477000" y="186751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6" name="Text Placeholder 4">
            <a:extLst>
              <a:ext uri="{FF2B5EF4-FFF2-40B4-BE49-F238E27FC236}">
                <a16:creationId xmlns:a16="http://schemas.microsoft.com/office/drawing/2014/main" id="{1B702C9E-CC87-B642-AED6-C11F9888533E}"/>
              </a:ext>
            </a:extLst>
          </p:cNvPr>
          <p:cNvSpPr>
            <a:spLocks noGrp="1"/>
          </p:cNvSpPr>
          <p:nvPr>
            <p:ph type="body" sz="quarter" idx="25" hasCustomPrompt="1"/>
          </p:nvPr>
        </p:nvSpPr>
        <p:spPr>
          <a:xfrm>
            <a:off x="6477000" y="3274110"/>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7" name="Text Placeholder 4">
            <a:extLst>
              <a:ext uri="{FF2B5EF4-FFF2-40B4-BE49-F238E27FC236}">
                <a16:creationId xmlns:a16="http://schemas.microsoft.com/office/drawing/2014/main" id="{EE41BDA9-1B35-5B4B-9077-B46BE0C96617}"/>
              </a:ext>
            </a:extLst>
          </p:cNvPr>
          <p:cNvSpPr>
            <a:spLocks noGrp="1"/>
          </p:cNvSpPr>
          <p:nvPr>
            <p:ph type="body" sz="quarter" idx="26" hasCustomPrompt="1"/>
          </p:nvPr>
        </p:nvSpPr>
        <p:spPr>
          <a:xfrm>
            <a:off x="6477000" y="4680706"/>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28" name="Text Placeholder 1">
            <a:extLst>
              <a:ext uri="{FF2B5EF4-FFF2-40B4-BE49-F238E27FC236}">
                <a16:creationId xmlns:a16="http://schemas.microsoft.com/office/drawing/2014/main" id="{1DEC1276-4676-FB48-AB9F-C0FAA54CDC0A}"/>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9" name="Text Placeholder 2">
            <a:extLst>
              <a:ext uri="{FF2B5EF4-FFF2-40B4-BE49-F238E27FC236}">
                <a16:creationId xmlns:a16="http://schemas.microsoft.com/office/drawing/2014/main" id="{2D18CB7F-3D40-6E41-8BD6-585D71BE8879}"/>
              </a:ext>
            </a:extLst>
          </p:cNvPr>
          <p:cNvSpPr>
            <a:spLocks noGrp="1"/>
          </p:cNvSpPr>
          <p:nvPr>
            <p:ph type="body" sz="quarter" idx="10" hasCustomPrompt="1"/>
          </p:nvPr>
        </p:nvSpPr>
        <p:spPr>
          <a:xfrm>
            <a:off x="6477772" y="1383963"/>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20" name="TextBox 19">
            <a:extLst>
              <a:ext uri="{FF2B5EF4-FFF2-40B4-BE49-F238E27FC236}">
                <a16:creationId xmlns:a16="http://schemas.microsoft.com/office/drawing/2014/main" id="{4FB17651-D131-8140-8FD0-3D298F09B6E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B9ED1E7B-B15F-684C-8110-246CCF544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E8F00CF7-C187-C749-8DFC-171430B7D5E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2834047-1B61-2B4F-934D-7C5870E4A97E}"/>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91365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_Green-Tabl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able Placeholder 2">
            <a:extLst>
              <a:ext uri="{FF2B5EF4-FFF2-40B4-BE49-F238E27FC236}">
                <a16:creationId xmlns:a16="http://schemas.microsoft.com/office/drawing/2014/main" id="{8A12B7A2-2CC5-3648-9984-EE669D89852F}"/>
              </a:ext>
            </a:extLst>
          </p:cNvPr>
          <p:cNvSpPr>
            <a:spLocks noGrp="1"/>
          </p:cNvSpPr>
          <p:nvPr>
            <p:ph type="tbl" sz="quarter" idx="23" hasCustomPrompt="1"/>
          </p:nvPr>
        </p:nvSpPr>
        <p:spPr>
          <a:xfrm>
            <a:off x="680807" y="1453767"/>
            <a:ext cx="4905389" cy="4455095"/>
          </a:xfrm>
          <a:prstGeom prst="rect">
            <a:avLst/>
          </a:prstGeom>
        </p:spPr>
        <p:txBody>
          <a:bodyPr anchor="ctr"/>
          <a:lstStyle>
            <a:lvl1pPr marL="0" indent="0" algn="ctr">
              <a:buNone/>
              <a:defRPr sz="1400" b="1" spc="300">
                <a:solidFill>
                  <a:schemeClr val="bg1"/>
                </a:solidFill>
                <a:latin typeface="+mn-lt"/>
              </a:defRPr>
            </a:lvl1pPr>
          </a:lstStyle>
          <a:p>
            <a:r>
              <a:rPr lang="en-US" dirty="0"/>
              <a:t> TABLE GOES HERE</a:t>
            </a:r>
          </a:p>
        </p:txBody>
      </p:sp>
      <p:sp>
        <p:nvSpPr>
          <p:cNvPr id="28" name="Text Placeholder 3">
            <a:extLst>
              <a:ext uri="{FF2B5EF4-FFF2-40B4-BE49-F238E27FC236}">
                <a16:creationId xmlns:a16="http://schemas.microsoft.com/office/drawing/2014/main" id="{80D3B1E8-D2EC-8F4D-86C3-0F8FAE39381E}"/>
              </a:ext>
            </a:extLst>
          </p:cNvPr>
          <p:cNvSpPr>
            <a:spLocks noGrp="1"/>
          </p:cNvSpPr>
          <p:nvPr>
            <p:ph type="body" sz="quarter" idx="18" hasCustomPrompt="1"/>
          </p:nvPr>
        </p:nvSpPr>
        <p:spPr>
          <a:xfrm>
            <a:off x="6477000" y="2441988"/>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29" name="Text Placeholder 3">
            <a:extLst>
              <a:ext uri="{FF2B5EF4-FFF2-40B4-BE49-F238E27FC236}">
                <a16:creationId xmlns:a16="http://schemas.microsoft.com/office/drawing/2014/main" id="{7325C915-D2E9-4F4C-86A0-040198B73245}"/>
              </a:ext>
            </a:extLst>
          </p:cNvPr>
          <p:cNvSpPr>
            <a:spLocks noGrp="1"/>
          </p:cNvSpPr>
          <p:nvPr>
            <p:ph type="body" sz="quarter" idx="20" hasCustomPrompt="1"/>
          </p:nvPr>
        </p:nvSpPr>
        <p:spPr>
          <a:xfrm>
            <a:off x="6477000" y="3825317"/>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a:t>
            </a:r>
          </a:p>
        </p:txBody>
      </p:sp>
      <p:sp>
        <p:nvSpPr>
          <p:cNvPr id="30" name="Text Placeholder 3">
            <a:extLst>
              <a:ext uri="{FF2B5EF4-FFF2-40B4-BE49-F238E27FC236}">
                <a16:creationId xmlns:a16="http://schemas.microsoft.com/office/drawing/2014/main" id="{8A03E372-39E3-644D-92AD-214CDB511678}"/>
              </a:ext>
            </a:extLst>
          </p:cNvPr>
          <p:cNvSpPr>
            <a:spLocks noGrp="1"/>
          </p:cNvSpPr>
          <p:nvPr>
            <p:ph type="body" sz="quarter" idx="22" hasCustomPrompt="1"/>
          </p:nvPr>
        </p:nvSpPr>
        <p:spPr>
          <a:xfrm>
            <a:off x="6477000" y="5262060"/>
            <a:ext cx="5015890" cy="644407"/>
          </a:xfrm>
          <a:prstGeom prst="rect">
            <a:avLst/>
          </a:prstGeom>
        </p:spPr>
        <p:txBody>
          <a:bodyPr wrap="square" lIns="0" tIns="0" rIns="0" bIns="0">
            <a:spAutoFit/>
          </a:bodyPr>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Aenean lacinia </a:t>
            </a:r>
            <a:r>
              <a:rPr lang="en-US" dirty="0" err="1"/>
              <a:t>bibendum</a:t>
            </a:r>
            <a:r>
              <a:rPr lang="en-US" dirty="0"/>
              <a:t> </a:t>
            </a:r>
            <a:r>
              <a:rPr lang="en-US" dirty="0" err="1"/>
              <a:t>nulla</a:t>
            </a:r>
            <a:r>
              <a:rPr lang="en-US" dirty="0"/>
              <a:t> sed. </a:t>
            </a:r>
          </a:p>
        </p:txBody>
      </p:sp>
      <p:sp>
        <p:nvSpPr>
          <p:cNvPr id="31" name="Text Placeholder 4">
            <a:extLst>
              <a:ext uri="{FF2B5EF4-FFF2-40B4-BE49-F238E27FC236}">
                <a16:creationId xmlns:a16="http://schemas.microsoft.com/office/drawing/2014/main" id="{7AD38C9A-FAFA-E44E-ADC5-0185D7E8EB7E}"/>
              </a:ext>
            </a:extLst>
          </p:cNvPr>
          <p:cNvSpPr>
            <a:spLocks noGrp="1"/>
          </p:cNvSpPr>
          <p:nvPr>
            <p:ph type="body" sz="quarter" idx="24" hasCustomPrompt="1"/>
          </p:nvPr>
        </p:nvSpPr>
        <p:spPr>
          <a:xfrm>
            <a:off x="6477000" y="1925683"/>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2" name="Text Placeholder 4">
            <a:extLst>
              <a:ext uri="{FF2B5EF4-FFF2-40B4-BE49-F238E27FC236}">
                <a16:creationId xmlns:a16="http://schemas.microsoft.com/office/drawing/2014/main" id="{03AD2C31-3D62-2A40-ACFC-44D1902C4086}"/>
              </a:ext>
            </a:extLst>
          </p:cNvPr>
          <p:cNvSpPr>
            <a:spLocks noGrp="1"/>
          </p:cNvSpPr>
          <p:nvPr>
            <p:ph type="body" sz="quarter" idx="25" hasCustomPrompt="1"/>
          </p:nvPr>
        </p:nvSpPr>
        <p:spPr>
          <a:xfrm>
            <a:off x="6477000" y="3309012"/>
            <a:ext cx="5015890" cy="293688"/>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3" name="Text Placeholder 4">
            <a:extLst>
              <a:ext uri="{FF2B5EF4-FFF2-40B4-BE49-F238E27FC236}">
                <a16:creationId xmlns:a16="http://schemas.microsoft.com/office/drawing/2014/main" id="{DD800D55-0859-F049-BF85-069FB9BE7C63}"/>
              </a:ext>
            </a:extLst>
          </p:cNvPr>
          <p:cNvSpPr>
            <a:spLocks noGrp="1"/>
          </p:cNvSpPr>
          <p:nvPr>
            <p:ph type="body" sz="quarter" idx="26" hasCustomPrompt="1"/>
          </p:nvPr>
        </p:nvSpPr>
        <p:spPr>
          <a:xfrm>
            <a:off x="6477000" y="4692341"/>
            <a:ext cx="5015890" cy="347105"/>
          </a:xfrm>
          <a:prstGeom prst="rect">
            <a:avLst/>
          </a:prstGeom>
        </p:spPr>
        <p:txBody>
          <a:bodyPr lIns="0" tIns="0" rIns="0" bIns="0"/>
          <a:lstStyle>
            <a:lvl1pPr marL="0" indent="0">
              <a:buNone/>
              <a:defRPr sz="2000" b="1">
                <a:solidFill>
                  <a:schemeClr val="bg2"/>
                </a:solidFill>
                <a:latin typeface="+mn-lt"/>
                <a:cs typeface="Arial" panose="020B0604020202020204" pitchFamily="34" charset="0"/>
              </a:defRPr>
            </a:lvl1pPr>
          </a:lstStyle>
          <a:p>
            <a:pPr lvl="0"/>
            <a:r>
              <a:rPr lang="en-US" dirty="0"/>
              <a:t>Lorem Ipsum Dolor Sit</a:t>
            </a:r>
          </a:p>
        </p:txBody>
      </p:sp>
      <p:sp>
        <p:nvSpPr>
          <p:cNvPr id="34" name="Text Placeholder 1">
            <a:extLst>
              <a:ext uri="{FF2B5EF4-FFF2-40B4-BE49-F238E27FC236}">
                <a16:creationId xmlns:a16="http://schemas.microsoft.com/office/drawing/2014/main" id="{5D10E47D-4A37-9542-8EF8-0261D434B2ED}"/>
              </a:ext>
            </a:extLst>
          </p:cNvPr>
          <p:cNvSpPr>
            <a:spLocks noGrp="1"/>
          </p:cNvSpPr>
          <p:nvPr>
            <p:ph type="body" sz="quarter" idx="27"/>
          </p:nvPr>
        </p:nvSpPr>
        <p:spPr>
          <a:xfrm>
            <a:off x="680807" y="506842"/>
            <a:ext cx="10812083"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pPr lvl="0"/>
            <a:r>
              <a:rPr lang="en-US"/>
              <a:t>Click to edit Master text styles</a:t>
            </a:r>
          </a:p>
        </p:txBody>
      </p:sp>
      <p:sp>
        <p:nvSpPr>
          <p:cNvPr id="35" name="Text Placeholder 2">
            <a:extLst>
              <a:ext uri="{FF2B5EF4-FFF2-40B4-BE49-F238E27FC236}">
                <a16:creationId xmlns:a16="http://schemas.microsoft.com/office/drawing/2014/main" id="{41194CA7-92AF-2041-AEAD-A247C1D4AC24}"/>
              </a:ext>
            </a:extLst>
          </p:cNvPr>
          <p:cNvSpPr>
            <a:spLocks noGrp="1"/>
          </p:cNvSpPr>
          <p:nvPr>
            <p:ph type="body" sz="quarter" idx="10" hasCustomPrompt="1"/>
          </p:nvPr>
        </p:nvSpPr>
        <p:spPr>
          <a:xfrm>
            <a:off x="6477772" y="1453767"/>
            <a:ext cx="5015118" cy="249299"/>
          </a:xfrm>
          <a:prstGeom prst="rect">
            <a:avLst/>
          </a:prstGeom>
          <a:noFill/>
        </p:spPr>
        <p:txBody>
          <a:bodyPr wrap="square" lIns="0" tIns="0" rIns="0" bIns="0">
            <a:spAutoFit/>
          </a:bodyPr>
          <a:lstStyle>
            <a:lvl1pPr marL="0" indent="0" algn="l" defTabSz="914400" rtl="0" eaLnBrk="1" latinLnBrk="0" hangingPunct="1">
              <a:buNone/>
              <a:defRPr lang="en-US" sz="1800" b="1" kern="1200" spc="300" dirty="0" smtClean="0">
                <a:solidFill>
                  <a:schemeClr val="accent1"/>
                </a:solidFill>
                <a:latin typeface="+mn-lt"/>
                <a:ea typeface="+mn-ea"/>
                <a:cs typeface="Arial" panose="020B0604020202020204" pitchFamily="34" charset="0"/>
              </a:defRPr>
            </a:lvl1pPr>
          </a:lstStyle>
          <a:p>
            <a:pPr lvl="0"/>
            <a:r>
              <a:rPr lang="en-US" dirty="0"/>
              <a:t>CONDIMENTUM ETIAM TORTOR</a:t>
            </a:r>
          </a:p>
        </p:txBody>
      </p:sp>
      <p:sp>
        <p:nvSpPr>
          <p:cNvPr id="18" name="TextBox 17">
            <a:extLst>
              <a:ext uri="{FF2B5EF4-FFF2-40B4-BE49-F238E27FC236}">
                <a16:creationId xmlns:a16="http://schemas.microsoft.com/office/drawing/2014/main" id="{A65D2D9F-011A-9D41-9C56-B99E5D57A24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1B817EB9-0972-CB4D-AF68-BACFC031C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8C2776B5-0C87-F449-9C96-51125865766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FFCD0C-7426-E841-9228-4F0D84DE093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5548794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Green-3-icon-list-right-image">
    <p:bg>
      <p:bgPr>
        <a:solidFill>
          <a:schemeClr val="bg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EC2319B-6284-DB4E-B9A5-A48BB256E6C9}"/>
              </a:ext>
            </a:extLst>
          </p:cNvPr>
          <p:cNvSpPr>
            <a:spLocks noGrp="1"/>
          </p:cNvSpPr>
          <p:nvPr>
            <p:ph type="pic" sz="quarter" idx="18"/>
          </p:nvPr>
        </p:nvSpPr>
        <p:spPr>
          <a:xfrm>
            <a:off x="5668370" y="70776"/>
            <a:ext cx="6523629" cy="6789737"/>
          </a:xfrm>
          <a:custGeom>
            <a:avLst/>
            <a:gdLst>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852626 w 6516687"/>
              <a:gd name="connsiteY6" fmla="*/ 3181350 h 6786562"/>
              <a:gd name="connsiteX7" fmla="*/ 0 w 6516687"/>
              <a:gd name="connsiteY7" fmla="*/ 318135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81350 h 6786562"/>
              <a:gd name="connsiteX8" fmla="*/ 0 w 6516687"/>
              <a:gd name="connsiteY8" fmla="*/ 0 h 6786562"/>
              <a:gd name="connsiteX0" fmla="*/ 0 w 6516687"/>
              <a:gd name="connsiteY0" fmla="*/ 0 h 6786562"/>
              <a:gd name="connsiteX1" fmla="*/ 6516687 w 6516687"/>
              <a:gd name="connsiteY1" fmla="*/ 0 h 6786562"/>
              <a:gd name="connsiteX2" fmla="*/ 6516687 w 6516687"/>
              <a:gd name="connsiteY2" fmla="*/ 6786562 h 6786562"/>
              <a:gd name="connsiteX3" fmla="*/ 0 w 6516687"/>
              <a:gd name="connsiteY3" fmla="*/ 6786562 h 6786562"/>
              <a:gd name="connsiteX4" fmla="*/ 0 w 6516687"/>
              <a:gd name="connsiteY4" fmla="*/ 5799137 h 6786562"/>
              <a:gd name="connsiteX5" fmla="*/ 5852626 w 6516687"/>
              <a:gd name="connsiteY5" fmla="*/ 5799137 h 6786562"/>
              <a:gd name="connsiteX6" fmla="*/ 5796259 w 6516687"/>
              <a:gd name="connsiteY6" fmla="*/ 3162561 h 6786562"/>
              <a:gd name="connsiteX7" fmla="*/ 0 w 6516687"/>
              <a:gd name="connsiteY7" fmla="*/ 3162561 h 6786562"/>
              <a:gd name="connsiteX8" fmla="*/ 0 w 6516687"/>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858889 w 6522950"/>
              <a:gd name="connsiteY5" fmla="*/ 5799137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625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802522 w 6522950"/>
              <a:gd name="connsiteY6" fmla="*/ 3162561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6263 w 6522950"/>
              <a:gd name="connsiteY7" fmla="*/ 3172086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9287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263 w 6522950"/>
              <a:gd name="connsiteY0" fmla="*/ 0 h 6786562"/>
              <a:gd name="connsiteX1" fmla="*/ 6522950 w 6522950"/>
              <a:gd name="connsiteY1" fmla="*/ 0 h 6786562"/>
              <a:gd name="connsiteX2" fmla="*/ 6522950 w 6522950"/>
              <a:gd name="connsiteY2" fmla="*/ 6786562 h 6786562"/>
              <a:gd name="connsiteX3" fmla="*/ 6263 w 6522950"/>
              <a:gd name="connsiteY3" fmla="*/ 6786562 h 6786562"/>
              <a:gd name="connsiteX4" fmla="*/ 0 w 6522950"/>
              <a:gd name="connsiteY4" fmla="*/ 5786524 h 6786562"/>
              <a:gd name="connsiteX5" fmla="*/ 5796259 w 6522950"/>
              <a:gd name="connsiteY5" fmla="*/ 5792874 h 6786562"/>
              <a:gd name="connsiteX6" fmla="*/ 5792997 w 6522950"/>
              <a:gd name="connsiteY6" fmla="*/ 3172086 h 6786562"/>
              <a:gd name="connsiteX7" fmla="*/ 3088 w 6522950"/>
              <a:gd name="connsiteY7" fmla="*/ 3175261 h 6786562"/>
              <a:gd name="connsiteX8" fmla="*/ 6263 w 6522950"/>
              <a:gd name="connsiteY8" fmla="*/ 0 h 6786562"/>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6938 w 6523629"/>
              <a:gd name="connsiteY5" fmla="*/ 579287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75261 h 6789737"/>
              <a:gd name="connsiteX8" fmla="*/ 6942 w 6523629"/>
              <a:gd name="connsiteY8" fmla="*/ 0 h 6789737"/>
              <a:gd name="connsiteX0" fmla="*/ 6942 w 6523629"/>
              <a:gd name="connsiteY0" fmla="*/ 0 h 6789737"/>
              <a:gd name="connsiteX1" fmla="*/ 6523629 w 6523629"/>
              <a:gd name="connsiteY1" fmla="*/ 0 h 6789737"/>
              <a:gd name="connsiteX2" fmla="*/ 6523629 w 6523629"/>
              <a:gd name="connsiteY2" fmla="*/ 6786562 h 6789737"/>
              <a:gd name="connsiteX3" fmla="*/ 592 w 6523629"/>
              <a:gd name="connsiteY3" fmla="*/ 6789737 h 6789737"/>
              <a:gd name="connsiteX4" fmla="*/ 679 w 6523629"/>
              <a:gd name="connsiteY4" fmla="*/ 5786524 h 6789737"/>
              <a:gd name="connsiteX5" fmla="*/ 5793763 w 6523629"/>
              <a:gd name="connsiteY5" fmla="*/ 5786524 h 6789737"/>
              <a:gd name="connsiteX6" fmla="*/ 5793676 w 6523629"/>
              <a:gd name="connsiteY6" fmla="*/ 3172086 h 6789737"/>
              <a:gd name="connsiteX7" fmla="*/ 3767 w 6523629"/>
              <a:gd name="connsiteY7" fmla="*/ 3168911 h 6789737"/>
              <a:gd name="connsiteX8" fmla="*/ 6942 w 6523629"/>
              <a:gd name="connsiteY8" fmla="*/ 0 h 67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629" h="6789737">
                <a:moveTo>
                  <a:pt x="6942" y="0"/>
                </a:moveTo>
                <a:lnTo>
                  <a:pt x="6523629" y="0"/>
                </a:lnTo>
                <a:lnTo>
                  <a:pt x="6523629" y="6786562"/>
                </a:lnTo>
                <a:lnTo>
                  <a:pt x="592" y="6789737"/>
                </a:lnTo>
                <a:cubicBezTo>
                  <a:pt x="-1496" y="6458508"/>
                  <a:pt x="2767" y="6117753"/>
                  <a:pt x="679" y="5786524"/>
                </a:cubicBezTo>
                <a:lnTo>
                  <a:pt x="5793763" y="5786524"/>
                </a:lnTo>
                <a:cubicBezTo>
                  <a:pt x="5795851" y="4909753"/>
                  <a:pt x="5791588" y="4048857"/>
                  <a:pt x="5793676" y="3172086"/>
                </a:cubicBezTo>
                <a:lnTo>
                  <a:pt x="3767" y="3168911"/>
                </a:lnTo>
                <a:cubicBezTo>
                  <a:pt x="4825" y="2110491"/>
                  <a:pt x="5884" y="1058420"/>
                  <a:pt x="6942" y="0"/>
                </a:cubicBezTo>
                <a:close/>
              </a:path>
            </a:pathLst>
          </a:custGeom>
          <a:solidFill>
            <a:schemeClr val="bg2">
              <a:lumMod val="75000"/>
            </a:schemeClr>
          </a:solidFill>
        </p:spPr>
        <p:txBody>
          <a:bodyPr wrap="square" anchor="t">
            <a:noAutofit/>
          </a:bodyPr>
          <a:lstStyle>
            <a:lvl1pPr marL="0" indent="0" algn="ctr">
              <a:buNone/>
              <a:defRPr sz="1800" b="1" spc="300">
                <a:solidFill>
                  <a:schemeClr val="bg1"/>
                </a:solidFill>
                <a:latin typeface="+mn-lt"/>
                <a:cs typeface="Arial" panose="020B0604020202020204" pitchFamily="34" charset="0"/>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9E32D65-66A1-EA42-85FB-4E622AA908E9}"/>
              </a:ext>
            </a:extLst>
          </p:cNvPr>
          <p:cNvSpPr>
            <a:spLocks noGrp="1"/>
          </p:cNvSpPr>
          <p:nvPr>
            <p:ph type="body" sz="quarter" idx="10" hasCustomPrompt="1"/>
          </p:nvPr>
        </p:nvSpPr>
        <p:spPr>
          <a:xfrm>
            <a:off x="850414" y="1041205"/>
            <a:ext cx="4296629" cy="249299"/>
          </a:xfrm>
          <a:prstGeom prst="rect">
            <a:avLst/>
          </a:prstGeom>
        </p:spPr>
        <p:txBody>
          <a:bodyPr lIns="0" tIns="0" rIns="0" bIns="0">
            <a:spAutoFit/>
          </a:bodyPr>
          <a:lstStyle>
            <a:lvl1pPr marL="0" indent="0" algn="l" defTabSz="914400" rtl="0" eaLnBrk="1" latinLnBrk="0" hangingPunct="1">
              <a:buNone/>
              <a:defRPr lang="en-US" sz="1800" b="1" kern="1200" spc="300" dirty="0" smtClean="0">
                <a:solidFill>
                  <a:schemeClr val="accent1"/>
                </a:solidFill>
                <a:latin typeface="+mj-lt"/>
                <a:ea typeface="+mn-ea"/>
                <a:cs typeface="Arial" panose="020B0604020202020204" pitchFamily="34" charset="0"/>
              </a:defRPr>
            </a:lvl1pPr>
          </a:lstStyle>
          <a:p>
            <a:pPr lvl="0"/>
            <a:r>
              <a:rPr lang="en-US" dirty="0"/>
              <a:t>TITLE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Rectangle 7">
            <a:extLst>
              <a:ext uri="{FF2B5EF4-FFF2-40B4-BE49-F238E27FC236}">
                <a16:creationId xmlns:a16="http://schemas.microsoft.com/office/drawing/2014/main" id="{7F1B5A64-FA46-0F49-85E5-6B532527804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3A639AD-1686-404F-9634-02D69E76194C}"/>
              </a:ext>
            </a:extLst>
          </p:cNvPr>
          <p:cNvSpPr>
            <a:spLocks noGrp="1"/>
          </p:cNvSpPr>
          <p:nvPr>
            <p:ph type="body" sz="quarter" idx="11" hasCustomPrompt="1"/>
          </p:nvPr>
        </p:nvSpPr>
        <p:spPr>
          <a:xfrm>
            <a:off x="862280" y="1503473"/>
            <a:ext cx="4296629" cy="859210"/>
          </a:xfrm>
          <a:prstGeom prst="rect">
            <a:avLst/>
          </a:prstGeom>
        </p:spPr>
        <p:txBody>
          <a:bodyPr lIns="0" tIns="0" rIns="0" bIns="0">
            <a:spAutoFit/>
          </a:bodyPr>
          <a:lstStyle>
            <a:lvl1pPr marL="0" indent="0" algn="l" defTabSz="914400" rtl="0" eaLnBrk="1" latinLnBrk="0" hangingPunct="1">
              <a:lnSpc>
                <a:spcPct val="120000"/>
              </a:lnSpc>
              <a:buNone/>
              <a:defRPr lang="en-US" sz="1600" b="1" kern="1200" dirty="0">
                <a:solidFill>
                  <a:schemeClr val="tx2"/>
                </a:solidFill>
                <a:latin typeface="+mn-lt"/>
                <a:ea typeface="+mn-ea"/>
                <a:cs typeface="Arial" panose="020B0604020202020204" pitchFamily="34" charset="0"/>
              </a:defRPr>
            </a:lvl1pPr>
          </a:lstStyle>
          <a:p>
            <a:pPr lvl="0"/>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27" name="Rectangle 26">
            <a:extLst>
              <a:ext uri="{FF2B5EF4-FFF2-40B4-BE49-F238E27FC236}">
                <a16:creationId xmlns:a16="http://schemas.microsoft.com/office/drawing/2014/main" id="{8FCD3637-DE86-FF4B-8ECD-1E38008C5E71}"/>
              </a:ext>
            </a:extLst>
          </p:cNvPr>
          <p:cNvSpPr/>
          <p:nvPr userDrawn="1"/>
        </p:nvSpPr>
        <p:spPr>
          <a:xfrm>
            <a:off x="783384" y="3240112"/>
            <a:ext cx="10677849" cy="2617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3A48089-E42E-ED45-A310-36D07A26EB15}"/>
              </a:ext>
            </a:extLst>
          </p:cNvPr>
          <p:cNvPicPr>
            <a:picLocks noChangeAspect="1"/>
          </p:cNvPicPr>
          <p:nvPr userDrawn="1"/>
        </p:nvPicPr>
        <p:blipFill>
          <a:blip r:embed="rId2"/>
          <a:stretch>
            <a:fillRect/>
          </a:stretch>
        </p:blipFill>
        <p:spPr>
          <a:xfrm>
            <a:off x="1115505" y="3623513"/>
            <a:ext cx="724282" cy="720366"/>
          </a:xfrm>
          <a:prstGeom prst="rect">
            <a:avLst/>
          </a:prstGeom>
        </p:spPr>
      </p:pic>
      <p:pic>
        <p:nvPicPr>
          <p:cNvPr id="29" name="Picture 28">
            <a:extLst>
              <a:ext uri="{FF2B5EF4-FFF2-40B4-BE49-F238E27FC236}">
                <a16:creationId xmlns:a16="http://schemas.microsoft.com/office/drawing/2014/main" id="{789774C8-2922-E943-B7FD-5CCF546DC807}"/>
              </a:ext>
            </a:extLst>
          </p:cNvPr>
          <p:cNvPicPr>
            <a:picLocks noChangeAspect="1"/>
          </p:cNvPicPr>
          <p:nvPr userDrawn="1"/>
        </p:nvPicPr>
        <p:blipFill>
          <a:blip r:embed="rId3"/>
          <a:stretch>
            <a:fillRect/>
          </a:stretch>
        </p:blipFill>
        <p:spPr>
          <a:xfrm>
            <a:off x="4772221" y="3612276"/>
            <a:ext cx="542254" cy="636711"/>
          </a:xfrm>
          <a:prstGeom prst="rect">
            <a:avLst/>
          </a:prstGeom>
        </p:spPr>
      </p:pic>
      <p:pic>
        <p:nvPicPr>
          <p:cNvPr id="30" name="Picture 29">
            <a:extLst>
              <a:ext uri="{FF2B5EF4-FFF2-40B4-BE49-F238E27FC236}">
                <a16:creationId xmlns:a16="http://schemas.microsoft.com/office/drawing/2014/main" id="{EA75ACE4-D785-524C-B351-DD9D25CA8992}"/>
              </a:ext>
            </a:extLst>
          </p:cNvPr>
          <p:cNvPicPr>
            <a:picLocks noChangeAspect="1"/>
          </p:cNvPicPr>
          <p:nvPr userDrawn="1"/>
        </p:nvPicPr>
        <p:blipFill>
          <a:blip r:embed="rId4"/>
          <a:stretch>
            <a:fillRect/>
          </a:stretch>
        </p:blipFill>
        <p:spPr>
          <a:xfrm>
            <a:off x="7921864" y="3589568"/>
            <a:ext cx="788256" cy="788256"/>
          </a:xfrm>
          <a:prstGeom prst="rect">
            <a:avLst/>
          </a:prstGeom>
        </p:spPr>
      </p:pic>
      <p:sp>
        <p:nvSpPr>
          <p:cNvPr id="31" name="Text Placeholder 2">
            <a:extLst>
              <a:ext uri="{FF2B5EF4-FFF2-40B4-BE49-F238E27FC236}">
                <a16:creationId xmlns:a16="http://schemas.microsoft.com/office/drawing/2014/main" id="{811DF29F-F9C3-F843-BB2B-0993AB7EEB5E}"/>
              </a:ext>
            </a:extLst>
          </p:cNvPr>
          <p:cNvSpPr>
            <a:spLocks noGrp="1"/>
          </p:cNvSpPr>
          <p:nvPr>
            <p:ph type="body" sz="quarter" idx="12" hasCustomPrompt="1"/>
          </p:nvPr>
        </p:nvSpPr>
        <p:spPr>
          <a:xfrm>
            <a:off x="2066909"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2" name="Text Placeholder 2">
            <a:extLst>
              <a:ext uri="{FF2B5EF4-FFF2-40B4-BE49-F238E27FC236}">
                <a16:creationId xmlns:a16="http://schemas.microsoft.com/office/drawing/2014/main" id="{B1F6DB24-44DE-F646-B803-9A52CD169846}"/>
              </a:ext>
            </a:extLst>
          </p:cNvPr>
          <p:cNvSpPr>
            <a:spLocks noGrp="1"/>
          </p:cNvSpPr>
          <p:nvPr>
            <p:ph type="body" sz="quarter" idx="13" hasCustomPrompt="1"/>
          </p:nvPr>
        </p:nvSpPr>
        <p:spPr>
          <a:xfrm>
            <a:off x="1219200"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3" name="Text Placeholder 2">
            <a:extLst>
              <a:ext uri="{FF2B5EF4-FFF2-40B4-BE49-F238E27FC236}">
                <a16:creationId xmlns:a16="http://schemas.microsoft.com/office/drawing/2014/main" id="{5BB2369B-6BFA-264D-ABE6-17E4EC83D7BD}"/>
              </a:ext>
            </a:extLst>
          </p:cNvPr>
          <p:cNvSpPr>
            <a:spLocks noGrp="1"/>
          </p:cNvSpPr>
          <p:nvPr>
            <p:ph type="body" sz="quarter" idx="14" hasCustomPrompt="1"/>
          </p:nvPr>
        </p:nvSpPr>
        <p:spPr>
          <a:xfrm>
            <a:off x="5535973"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4" name="Text Placeholder 2">
            <a:extLst>
              <a:ext uri="{FF2B5EF4-FFF2-40B4-BE49-F238E27FC236}">
                <a16:creationId xmlns:a16="http://schemas.microsoft.com/office/drawing/2014/main" id="{C804E73C-DDB2-014C-813D-3FC35C5A11AA}"/>
              </a:ext>
            </a:extLst>
          </p:cNvPr>
          <p:cNvSpPr>
            <a:spLocks noGrp="1"/>
          </p:cNvSpPr>
          <p:nvPr>
            <p:ph type="body" sz="quarter" idx="15" hasCustomPrompt="1"/>
          </p:nvPr>
        </p:nvSpPr>
        <p:spPr>
          <a:xfrm>
            <a:off x="4741623"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5" name="Text Placeholder 2">
            <a:extLst>
              <a:ext uri="{FF2B5EF4-FFF2-40B4-BE49-F238E27FC236}">
                <a16:creationId xmlns:a16="http://schemas.microsoft.com/office/drawing/2014/main" id="{6E51EE31-6BDE-1944-9AD1-544DC32D2CF3}"/>
              </a:ext>
            </a:extLst>
          </p:cNvPr>
          <p:cNvSpPr>
            <a:spLocks noGrp="1"/>
          </p:cNvSpPr>
          <p:nvPr>
            <p:ph type="body" sz="quarter" idx="16" hasCustomPrompt="1"/>
          </p:nvPr>
        </p:nvSpPr>
        <p:spPr>
          <a:xfrm>
            <a:off x="8792308" y="3800808"/>
            <a:ext cx="1955404" cy="335413"/>
          </a:xfrm>
          <a:prstGeom prst="rect">
            <a:avLst/>
          </a:prstGeom>
        </p:spPr>
        <p:txBody>
          <a:bodyPr wrap="square" lIns="0" tIns="0" rIns="0" bIns="0">
            <a:spAutoFit/>
          </a:bodyPr>
          <a:lstStyle>
            <a:lvl1pPr marL="0" indent="0" algn="l" defTabSz="914400" rtl="0" eaLnBrk="1" latinLnBrk="0" hangingPunct="1">
              <a:lnSpc>
                <a:spcPct val="120000"/>
              </a:lnSpc>
              <a:buNone/>
              <a:defRPr lang="en-US" sz="2000" b="1" kern="1200" dirty="0">
                <a:solidFill>
                  <a:schemeClr val="bg2"/>
                </a:solidFill>
                <a:latin typeface="+mn-lt"/>
                <a:ea typeface="+mn-ea"/>
                <a:cs typeface="Arial" panose="020B0604020202020204" pitchFamily="34" charset="0"/>
              </a:defRPr>
            </a:lvl1pPr>
          </a:lstStyle>
          <a:p>
            <a:pPr lvl="0"/>
            <a:r>
              <a:rPr lang="en-US" dirty="0"/>
              <a:t>Lorem</a:t>
            </a:r>
          </a:p>
        </p:txBody>
      </p:sp>
      <p:sp>
        <p:nvSpPr>
          <p:cNvPr id="36" name="Text Placeholder 2">
            <a:extLst>
              <a:ext uri="{FF2B5EF4-FFF2-40B4-BE49-F238E27FC236}">
                <a16:creationId xmlns:a16="http://schemas.microsoft.com/office/drawing/2014/main" id="{29416EBC-054A-B149-B392-183CB2D374CD}"/>
              </a:ext>
            </a:extLst>
          </p:cNvPr>
          <p:cNvSpPr>
            <a:spLocks noGrp="1"/>
          </p:cNvSpPr>
          <p:nvPr>
            <p:ph type="body" sz="quarter" idx="17" hasCustomPrompt="1"/>
          </p:nvPr>
        </p:nvSpPr>
        <p:spPr>
          <a:xfrm>
            <a:off x="7997958" y="4396373"/>
            <a:ext cx="3109731" cy="201850"/>
          </a:xfrm>
          <a:prstGeom prst="rect">
            <a:avLst/>
          </a:prstGeom>
        </p:spPr>
        <p:txBody>
          <a:bodyPr wrap="square" lIns="0" tIns="0" rIns="0" bIns="0">
            <a:spAutoFit/>
          </a:bodyPr>
          <a:lstStyle>
            <a:lvl1pPr marL="0" indent="0" algn="l" defTabSz="914400" rtl="0" eaLnBrk="1" latinLnBrk="0" hangingPunct="1">
              <a:lnSpc>
                <a:spcPct val="120000"/>
              </a:lnSpc>
              <a:buNone/>
              <a:defRPr lang="en-US" sz="1200" kern="1200" dirty="0">
                <a:solidFill>
                  <a:schemeClr val="bg2"/>
                </a:solidFill>
                <a:latin typeface="+mn-lt"/>
                <a:ea typeface="+mn-ea"/>
                <a:cs typeface="Arial" panose="020B0604020202020204" pitchFamily="34" charset="0"/>
              </a:defRPr>
            </a:lvl1pPr>
          </a:lstStyle>
          <a:p>
            <a:pPr lvl="0"/>
            <a:r>
              <a:rPr lang="en-US" dirty="0"/>
              <a:t>Edit master text styles</a:t>
            </a:r>
          </a:p>
        </p:txBody>
      </p:sp>
      <p:sp>
        <p:nvSpPr>
          <p:cNvPr id="37" name="TextBox 36">
            <a:extLst>
              <a:ext uri="{FF2B5EF4-FFF2-40B4-BE49-F238E27FC236}">
                <a16:creationId xmlns:a16="http://schemas.microsoft.com/office/drawing/2014/main" id="{261D01C9-0B50-4749-A211-63E178A212A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38" name="Graphic 37">
            <a:extLst>
              <a:ext uri="{FF2B5EF4-FFF2-40B4-BE49-F238E27FC236}">
                <a16:creationId xmlns:a16="http://schemas.microsoft.com/office/drawing/2014/main" id="{54CBAC9F-2DFC-8745-B0B1-9CCC6BC834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51277" y="6351158"/>
            <a:ext cx="359851" cy="321972"/>
          </a:xfrm>
          <a:prstGeom prst="rect">
            <a:avLst/>
          </a:prstGeom>
        </p:spPr>
      </p:pic>
      <p:cxnSp>
        <p:nvCxnSpPr>
          <p:cNvPr id="39" name="Straight Connector 38">
            <a:extLst>
              <a:ext uri="{FF2B5EF4-FFF2-40B4-BE49-F238E27FC236}">
                <a16:creationId xmlns:a16="http://schemas.microsoft.com/office/drawing/2014/main" id="{F321FC97-B024-AA43-B325-E379ACCBD1B3}"/>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46ED760-5619-1245-B1F8-68B2E2BBF166}"/>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8694396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_Green-img-icon-subhead">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423F69-0BC6-6243-AC2F-572E535E6494}"/>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7" name="Text Placeholder 3">
            <a:extLst>
              <a:ext uri="{FF2B5EF4-FFF2-40B4-BE49-F238E27FC236}">
                <a16:creationId xmlns:a16="http://schemas.microsoft.com/office/drawing/2014/main" id="{6F47DE7E-4F10-EF4D-AA64-7E12AC10FD3C}"/>
              </a:ext>
            </a:extLst>
          </p:cNvPr>
          <p:cNvSpPr>
            <a:spLocks noGrp="1"/>
          </p:cNvSpPr>
          <p:nvPr>
            <p:ph type="body" sz="quarter" idx="18" hasCustomPrompt="1"/>
          </p:nvPr>
        </p:nvSpPr>
        <p:spPr>
          <a:xfrm>
            <a:off x="4656137" y="2016784"/>
            <a:ext cx="6392856" cy="1730375"/>
          </a:xfrm>
          <a:prstGeom prst="rect">
            <a:avLst/>
          </a:prstGeom>
        </p:spPr>
        <p:txBody>
          <a:bodyPr lIns="90000" tIns="90000" rIns="90000" bIns="90000"/>
          <a:lstStyle>
            <a:lvl1pPr marL="0" indent="0">
              <a:lnSpc>
                <a:spcPct val="120000"/>
              </a:lnSpc>
              <a:buNone/>
              <a:defRPr sz="1200">
                <a:solidFill>
                  <a:schemeClr val="bg2"/>
                </a:solidFill>
                <a:latin typeface="+mn-lt"/>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Vestibulum id ligula porta </a:t>
            </a:r>
            <a:r>
              <a:rPr lang="en-US" dirty="0" err="1"/>
              <a:t>felis</a:t>
            </a:r>
            <a:r>
              <a:rPr lang="en-US" dirty="0"/>
              <a:t> </a:t>
            </a:r>
            <a:r>
              <a:rPr lang="en-US" dirty="0" err="1"/>
              <a:t>euismod</a:t>
            </a:r>
            <a:r>
              <a:rPr lang="en-US" dirty="0"/>
              <a:t> semper.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Aenean</a:t>
            </a:r>
            <a:r>
              <a:rPr lang="en-US" dirty="0"/>
              <a:t> lacinia </a:t>
            </a:r>
            <a:r>
              <a:rPr lang="en-US" dirty="0" err="1"/>
              <a:t>bibendum</a:t>
            </a:r>
            <a:r>
              <a:rPr lang="en-US" dirty="0"/>
              <a:t> </a:t>
            </a:r>
            <a:r>
              <a:rPr lang="en-US" dirty="0" err="1"/>
              <a:t>nulla</a:t>
            </a:r>
            <a:r>
              <a:rPr lang="en-US" dirty="0"/>
              <a:t> </a:t>
            </a:r>
            <a:r>
              <a:rPr lang="en-US" dirty="0" err="1"/>
              <a:t>sed</a:t>
            </a:r>
            <a:r>
              <a:rPr lang="en-US" dirty="0"/>
              <a:t> </a:t>
            </a:r>
            <a:r>
              <a:rPr lang="en-US" dirty="0" err="1"/>
              <a:t>consectetur</a:t>
            </a:r>
            <a:r>
              <a:rPr lang="en-US" dirty="0"/>
              <a:t>. Integer </a:t>
            </a:r>
            <a:r>
              <a:rPr lang="en-US" dirty="0" err="1"/>
              <a:t>posuere</a:t>
            </a:r>
            <a:r>
              <a:rPr lang="en-US" dirty="0"/>
              <a:t> </a:t>
            </a:r>
            <a:r>
              <a:rPr lang="en-US" dirty="0" err="1"/>
              <a:t>erat</a:t>
            </a:r>
            <a:r>
              <a:rPr lang="en-US" dirty="0"/>
              <a:t> a ante </a:t>
            </a:r>
            <a:r>
              <a:rPr lang="en-US" dirty="0" err="1"/>
              <a:t>venenatis</a:t>
            </a:r>
            <a:r>
              <a:rPr lang="en-US" dirty="0"/>
              <a:t> </a:t>
            </a:r>
            <a:r>
              <a:rPr lang="en-US" dirty="0" err="1"/>
              <a:t>dapibus</a:t>
            </a:r>
            <a:r>
              <a:rPr lang="en-US" dirty="0"/>
              <a:t> </a:t>
            </a:r>
            <a:r>
              <a:rPr lang="en-US" dirty="0" err="1"/>
              <a:t>posuere</a:t>
            </a:r>
            <a:r>
              <a:rPr lang="en-US" dirty="0"/>
              <a:t> </a:t>
            </a:r>
            <a:r>
              <a:rPr lang="en-US" dirty="0" err="1"/>
              <a:t>velit</a:t>
            </a:r>
            <a:r>
              <a:rPr lang="en-US" dirty="0"/>
              <a:t> </a:t>
            </a:r>
            <a:r>
              <a:rPr lang="en-US" dirty="0" err="1"/>
              <a:t>aliquet</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923330"/>
          </a:xfrm>
          <a:prstGeom prst="rect">
            <a:avLst/>
          </a:prstGeom>
        </p:spPr>
        <p:txBody>
          <a:bodyPr wrap="square">
            <a:spAutoFit/>
          </a:bodyPr>
          <a:lstStyle>
            <a:lvl1pPr marL="0" indent="0">
              <a:buNone/>
              <a:defRPr lang="en-US" sz="3000" b="1" kern="1200" dirty="0" smtClean="0">
                <a:solidFill>
                  <a:schemeClr val="bg2"/>
                </a:solidFill>
                <a:latin typeface="+mj-lt"/>
                <a:ea typeface="+mn-ea"/>
                <a:cs typeface="Arial" panose="020B0604020202020204" pitchFamily="34" charset="0"/>
              </a:defRPr>
            </a:lvl1pPr>
          </a:lstStyle>
          <a:p>
            <a:pPr lvl="0"/>
            <a:r>
              <a:rPr lang="en-US" dirty="0"/>
              <a:t>Title Goes Here </a:t>
            </a:r>
            <a:r>
              <a:rPr lang="en-US" dirty="0" err="1"/>
              <a:t>Malesuada</a:t>
            </a:r>
            <a:r>
              <a:rPr lang="en-US" dirty="0"/>
              <a:t> </a:t>
            </a:r>
            <a:r>
              <a:rPr lang="en-US" dirty="0" err="1"/>
              <a:t>Fringilla</a:t>
            </a:r>
            <a:r>
              <a:rPr lang="en-US" dirty="0"/>
              <a:t> </a:t>
            </a:r>
            <a:r>
              <a:rPr lang="en-US" dirty="0" err="1"/>
              <a:t>Fusce</a:t>
            </a:r>
            <a:r>
              <a:rPr lang="en-US" dirty="0"/>
              <a:t> Justo</a:t>
            </a:r>
          </a:p>
        </p:txBody>
      </p:sp>
      <p:sp>
        <p:nvSpPr>
          <p:cNvPr id="23" name="Text Placeholder 25">
            <a:extLst>
              <a:ext uri="{FF2B5EF4-FFF2-40B4-BE49-F238E27FC236}">
                <a16:creationId xmlns:a16="http://schemas.microsoft.com/office/drawing/2014/main" id="{394B7A25-7A60-6B48-9682-EF93B4E52983}"/>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4" name="Picture Placeholder 3">
            <a:extLst>
              <a:ext uri="{FF2B5EF4-FFF2-40B4-BE49-F238E27FC236}">
                <a16:creationId xmlns:a16="http://schemas.microsoft.com/office/drawing/2014/main" id="{19C91C8F-2FF1-0445-8D0E-37FC2B855068}"/>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3" name="TextBox 12">
            <a:extLst>
              <a:ext uri="{FF2B5EF4-FFF2-40B4-BE49-F238E27FC236}">
                <a16:creationId xmlns:a16="http://schemas.microsoft.com/office/drawing/2014/main" id="{EA06C98C-C8A6-AD4E-A57A-E40753656D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62BDAE6-00AA-A44E-B47E-AD7CB0A424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26AFCEE2-4896-E44C-95BB-1F7A0A311CBA}"/>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E45084-1042-3741-AC65-FE8FA11FF4EC}"/>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896281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Cover Slid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4913196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_Green-img-icon-subhead-2">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B140CC-F64F-F34A-8A56-F22E72AD228D}"/>
              </a:ext>
            </a:extLst>
          </p:cNvPr>
          <p:cNvSpPr>
            <a:spLocks noGrp="1"/>
          </p:cNvSpPr>
          <p:nvPr>
            <p:ph type="body" sz="quarter" idx="10" hasCustomPrompt="1"/>
          </p:nvPr>
        </p:nvSpPr>
        <p:spPr>
          <a:xfrm>
            <a:off x="4656137" y="1012355"/>
            <a:ext cx="6392856" cy="1200329"/>
          </a:xfrm>
          <a:prstGeom prst="rect">
            <a:avLst/>
          </a:prstGeom>
        </p:spPr>
        <p:txBody>
          <a:bodyPr wrap="square">
            <a:spAutoFit/>
          </a:bodyPr>
          <a:lstStyle>
            <a:lvl1pPr marL="0" indent="0">
              <a:buNone/>
              <a:defRPr lang="en-US" sz="2000" b="1" kern="1200" dirty="0">
                <a:solidFill>
                  <a:schemeClr val="bg2"/>
                </a:solidFill>
                <a:latin typeface="+mn-lt"/>
                <a:ea typeface="+mn-ea"/>
                <a:cs typeface="Arial" panose="020B0604020202020204" pitchFamily="34" charset="0"/>
              </a:defRPr>
            </a:lvl1pPr>
          </a:lstStyle>
          <a:p>
            <a:r>
              <a:rPr lang="en-US" sz="2000" b="1" dirty="0">
                <a:solidFill>
                  <a:schemeClr val="bg2"/>
                </a:solidFill>
                <a:latin typeface="Arial" panose="020B0604020202020204" pitchFamily="34" charset="0"/>
                <a:cs typeface="Arial" panose="020B0604020202020204" pitchFamily="34" charset="0"/>
              </a:rPr>
              <a:t>Systems change means altering systems of production and consumption to stabilize the amount of greenhouse gases emitted into the atmosphere</a:t>
            </a:r>
          </a:p>
        </p:txBody>
      </p:sp>
      <p:sp>
        <p:nvSpPr>
          <p:cNvPr id="17" name="Picture Placeholder 4">
            <a:extLst>
              <a:ext uri="{FF2B5EF4-FFF2-40B4-BE49-F238E27FC236}">
                <a16:creationId xmlns:a16="http://schemas.microsoft.com/office/drawing/2014/main" id="{D657C2CE-358D-C446-978A-B159CC6B3640}"/>
              </a:ext>
            </a:extLst>
          </p:cNvPr>
          <p:cNvSpPr>
            <a:spLocks noGrp="1"/>
          </p:cNvSpPr>
          <p:nvPr>
            <p:ph type="pic" sz="quarter" idx="12" hasCustomPrompt="1"/>
          </p:nvPr>
        </p:nvSpPr>
        <p:spPr>
          <a:xfrm>
            <a:off x="0" y="70776"/>
            <a:ext cx="3908425" cy="6786562"/>
          </a:xfrm>
          <a:prstGeom prst="rect">
            <a:avLst/>
          </a:prstGeom>
        </p:spPr>
        <p:txBody>
          <a:bodyPr anchor="ctr"/>
          <a:lstStyle>
            <a:lvl1pPr marL="0" indent="0" algn="ctr">
              <a:buNone/>
              <a:defRPr sz="1800" b="1" spc="300">
                <a:solidFill>
                  <a:schemeClr val="accent6">
                    <a:lumMod val="20000"/>
                    <a:lumOff val="80000"/>
                  </a:schemeClr>
                </a:solidFill>
                <a:latin typeface="+mn-lt"/>
                <a:cs typeface="Arial" panose="020B0604020202020204" pitchFamily="34" charset="0"/>
              </a:defRPr>
            </a:lvl1pPr>
          </a:lstStyle>
          <a:p>
            <a:r>
              <a:rPr lang="en-US" dirty="0"/>
              <a:t>IMAGE HERE</a:t>
            </a:r>
          </a:p>
        </p:txBody>
      </p:sp>
      <p:sp>
        <p:nvSpPr>
          <p:cNvPr id="18" name="Picture Placeholder 3">
            <a:extLst>
              <a:ext uri="{FF2B5EF4-FFF2-40B4-BE49-F238E27FC236}">
                <a16:creationId xmlns:a16="http://schemas.microsoft.com/office/drawing/2014/main" id="{B40815C2-D82D-2E45-A98C-149C3DBC5DAB}"/>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9" name="Text Placeholder 25">
            <a:extLst>
              <a:ext uri="{FF2B5EF4-FFF2-40B4-BE49-F238E27FC236}">
                <a16:creationId xmlns:a16="http://schemas.microsoft.com/office/drawing/2014/main" id="{5FBF0213-1926-F541-8A20-A47167981297}"/>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3" name="TextBox 12">
            <a:extLst>
              <a:ext uri="{FF2B5EF4-FFF2-40B4-BE49-F238E27FC236}">
                <a16:creationId xmlns:a16="http://schemas.microsoft.com/office/drawing/2014/main" id="{DFB25351-5EE6-9749-A6DB-68B84751C80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0" name="Graphic 19">
            <a:extLst>
              <a:ext uri="{FF2B5EF4-FFF2-40B4-BE49-F238E27FC236}">
                <a16:creationId xmlns:a16="http://schemas.microsoft.com/office/drawing/2014/main" id="{E778B98B-9393-4543-9F0C-77B4B48B11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1" name="Straight Connector 20">
            <a:extLst>
              <a:ext uri="{FF2B5EF4-FFF2-40B4-BE49-F238E27FC236}">
                <a16:creationId xmlns:a16="http://schemas.microsoft.com/office/drawing/2014/main" id="{945623C6-373D-5F4C-8231-D461AFBD75A5}"/>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DE914F-00BE-2446-86F0-1CCED828446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6962551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_Green-icon-subhead-blank">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3793AE8B-E162-644E-9EB4-F0B515497B96}"/>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1633374" y="709976"/>
            <a:ext cx="6580184" cy="424732"/>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Picture Placeholder 3">
            <a:extLst>
              <a:ext uri="{FF2B5EF4-FFF2-40B4-BE49-F238E27FC236}">
                <a16:creationId xmlns:a16="http://schemas.microsoft.com/office/drawing/2014/main" id="{DFB4E779-0B9F-524A-B03A-E576C11CEB1F}"/>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n-lt"/>
                <a:cs typeface="Arial" panose="020B0604020202020204" pitchFamily="34" charset="0"/>
              </a:defRPr>
            </a:lvl1pPr>
          </a:lstStyle>
          <a:p>
            <a:r>
              <a:rPr lang="en-US" dirty="0"/>
              <a:t>ICON</a:t>
            </a:r>
          </a:p>
          <a:p>
            <a:r>
              <a:rPr lang="en-US" dirty="0"/>
              <a:t>HERE</a:t>
            </a:r>
          </a:p>
        </p:txBody>
      </p:sp>
      <p:sp>
        <p:nvSpPr>
          <p:cNvPr id="10" name="Text Placeholder 25">
            <a:extLst>
              <a:ext uri="{FF2B5EF4-FFF2-40B4-BE49-F238E27FC236}">
                <a16:creationId xmlns:a16="http://schemas.microsoft.com/office/drawing/2014/main" id="{157CDD8E-0C3D-A243-9E18-CAAB9A300D02}"/>
              </a:ext>
            </a:extLst>
          </p:cNvPr>
          <p:cNvSpPr>
            <a:spLocks noGrp="1"/>
          </p:cNvSpPr>
          <p:nvPr>
            <p:ph type="body" sz="quarter" idx="13" hasCustomPrompt="1"/>
          </p:nvPr>
        </p:nvSpPr>
        <p:spPr>
          <a:xfrm>
            <a:off x="8700053" y="35388"/>
            <a:ext cx="3491947" cy="490482"/>
          </a:xfrm>
          <a:prstGeom prst="rect">
            <a:avLst/>
          </a:prstGeom>
          <a:solidFill>
            <a:schemeClr val="accent1"/>
          </a:solidFill>
        </p:spPr>
        <p:txBody>
          <a:bodyPr rIns="180000" anchor="ctr"/>
          <a:lstStyle>
            <a:lvl1pPr marL="0" indent="0" algn="r">
              <a:buNone/>
              <a:defRPr lang="en-US" sz="1000" b="1" kern="1200" spc="300" dirty="0" smtClean="0">
                <a:solidFill>
                  <a:srgbClr val="2E3238"/>
                </a:solidFill>
                <a:latin typeface="+mj-lt"/>
                <a:ea typeface="+mn-ea"/>
                <a:cs typeface="Arial" panose="020B0604020202020204" pitchFamily="34" charset="0"/>
              </a:defRPr>
            </a:lvl1pPr>
          </a:lstStyle>
          <a:p>
            <a:pPr lvl="0"/>
            <a:r>
              <a:rPr lang="en-US" dirty="0"/>
              <a:t>SUBHEAD TEXT LOREM SIT AMET</a:t>
            </a:r>
          </a:p>
        </p:txBody>
      </p:sp>
      <p:sp>
        <p:nvSpPr>
          <p:cNvPr id="17" name="TextBox 16">
            <a:extLst>
              <a:ext uri="{FF2B5EF4-FFF2-40B4-BE49-F238E27FC236}">
                <a16:creationId xmlns:a16="http://schemas.microsoft.com/office/drawing/2014/main" id="{3D47593E-A5C1-9D49-904C-3491B2D2F280}"/>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17A9B054-ADDD-F641-9C8E-3E4C8F412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9" name="Straight Connector 18">
            <a:extLst>
              <a:ext uri="{FF2B5EF4-FFF2-40B4-BE49-F238E27FC236}">
                <a16:creationId xmlns:a16="http://schemas.microsoft.com/office/drawing/2014/main" id="{3DECD717-8BF1-904D-8DB0-04F664A906FD}"/>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77F44E-3ABB-004A-A459-BB9FC0584C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534952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_Green-3-columns">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A619E-B1E0-F746-B907-2EEAACEE8D56}"/>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C29328D4-5CA3-3241-ABC5-5BFD323E18CF}"/>
              </a:ext>
            </a:extLst>
          </p:cNvPr>
          <p:cNvSpPr>
            <a:spLocks noGrp="1"/>
          </p:cNvSpPr>
          <p:nvPr>
            <p:ph type="body" sz="quarter" idx="11"/>
          </p:nvPr>
        </p:nvSpPr>
        <p:spPr>
          <a:xfrm>
            <a:off x="731838"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2">
            <a:extLst>
              <a:ext uri="{FF2B5EF4-FFF2-40B4-BE49-F238E27FC236}">
                <a16:creationId xmlns:a16="http://schemas.microsoft.com/office/drawing/2014/main" id="{94D599FC-176F-3746-BF7D-B8C97B2C9BB2}"/>
              </a:ext>
            </a:extLst>
          </p:cNvPr>
          <p:cNvSpPr>
            <a:spLocks noGrp="1"/>
          </p:cNvSpPr>
          <p:nvPr>
            <p:ph type="body" sz="quarter" idx="12" hasCustomPrompt="1"/>
          </p:nvPr>
        </p:nvSpPr>
        <p:spPr>
          <a:xfrm>
            <a:off x="731838"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7" name="Text Placeholder 2">
            <a:extLst>
              <a:ext uri="{FF2B5EF4-FFF2-40B4-BE49-F238E27FC236}">
                <a16:creationId xmlns:a16="http://schemas.microsoft.com/office/drawing/2014/main" id="{464AF693-E03C-2B49-96C6-2670A60D13F3}"/>
              </a:ext>
            </a:extLst>
          </p:cNvPr>
          <p:cNvSpPr>
            <a:spLocks noGrp="1"/>
          </p:cNvSpPr>
          <p:nvPr>
            <p:ph type="body" sz="quarter" idx="13"/>
          </p:nvPr>
        </p:nvSpPr>
        <p:spPr>
          <a:xfrm>
            <a:off x="4524997"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2">
            <a:extLst>
              <a:ext uri="{FF2B5EF4-FFF2-40B4-BE49-F238E27FC236}">
                <a16:creationId xmlns:a16="http://schemas.microsoft.com/office/drawing/2014/main" id="{48690EA1-62FC-374C-8311-DC13478969A8}"/>
              </a:ext>
            </a:extLst>
          </p:cNvPr>
          <p:cNvSpPr>
            <a:spLocks noGrp="1"/>
          </p:cNvSpPr>
          <p:nvPr>
            <p:ph type="body" sz="quarter" idx="14" hasCustomPrompt="1"/>
          </p:nvPr>
        </p:nvSpPr>
        <p:spPr>
          <a:xfrm>
            <a:off x="4524997"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29" name="Text Placeholder 2">
            <a:extLst>
              <a:ext uri="{FF2B5EF4-FFF2-40B4-BE49-F238E27FC236}">
                <a16:creationId xmlns:a16="http://schemas.microsoft.com/office/drawing/2014/main" id="{4C479722-A18C-CC48-A5BE-34C8CA4B866C}"/>
              </a:ext>
            </a:extLst>
          </p:cNvPr>
          <p:cNvSpPr>
            <a:spLocks noGrp="1"/>
          </p:cNvSpPr>
          <p:nvPr>
            <p:ph type="body" sz="quarter" idx="15"/>
          </p:nvPr>
        </p:nvSpPr>
        <p:spPr>
          <a:xfrm>
            <a:off x="8318082" y="3028314"/>
            <a:ext cx="3142082" cy="348943"/>
          </a:xfrm>
          <a:prstGeom prst="rect">
            <a:avLst/>
          </a:prstGeom>
        </p:spPr>
        <p:txBody>
          <a:bodyPr/>
          <a:lstStyle>
            <a:lvl1pPr marL="0" indent="0">
              <a:buNone/>
              <a:defRPr sz="1800" b="1">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2">
            <a:extLst>
              <a:ext uri="{FF2B5EF4-FFF2-40B4-BE49-F238E27FC236}">
                <a16:creationId xmlns:a16="http://schemas.microsoft.com/office/drawing/2014/main" id="{FA2A990F-EB2A-2A41-8A4E-9851ACB13EEF}"/>
              </a:ext>
            </a:extLst>
          </p:cNvPr>
          <p:cNvSpPr>
            <a:spLocks noGrp="1"/>
          </p:cNvSpPr>
          <p:nvPr>
            <p:ph type="body" sz="quarter" idx="16" hasCustomPrompt="1"/>
          </p:nvPr>
        </p:nvSpPr>
        <p:spPr>
          <a:xfrm>
            <a:off x="8318082" y="3546473"/>
            <a:ext cx="3142082" cy="2384769"/>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8" name="Text Placeholder 2">
            <a:extLst>
              <a:ext uri="{FF2B5EF4-FFF2-40B4-BE49-F238E27FC236}">
                <a16:creationId xmlns:a16="http://schemas.microsoft.com/office/drawing/2014/main" id="{111D25D2-6359-6A4B-A789-4AE5CB0332A7}"/>
              </a:ext>
            </a:extLst>
          </p:cNvPr>
          <p:cNvSpPr>
            <a:spLocks noGrp="1"/>
          </p:cNvSpPr>
          <p:nvPr>
            <p:ph type="body" sz="quarter" idx="17" hasCustomPrompt="1"/>
          </p:nvPr>
        </p:nvSpPr>
        <p:spPr>
          <a:xfrm>
            <a:off x="731838" y="2323979"/>
            <a:ext cx="3142082" cy="535119"/>
          </a:xfrm>
          <a:prstGeom prst="rect">
            <a:avLst/>
          </a:prstGeom>
        </p:spPr>
        <p:txBody>
          <a:bodyPr/>
          <a:lstStyle>
            <a:lvl1pPr marL="0" indent="0">
              <a:buNone/>
              <a:defRPr sz="4200" b="1">
                <a:solidFill>
                  <a:schemeClr val="accent1"/>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1</a:t>
            </a:r>
          </a:p>
        </p:txBody>
      </p:sp>
      <p:sp>
        <p:nvSpPr>
          <p:cNvPr id="19" name="Text Placeholder 2">
            <a:extLst>
              <a:ext uri="{FF2B5EF4-FFF2-40B4-BE49-F238E27FC236}">
                <a16:creationId xmlns:a16="http://schemas.microsoft.com/office/drawing/2014/main" id="{7C95370F-4338-1B42-9B1D-632C3567B786}"/>
              </a:ext>
            </a:extLst>
          </p:cNvPr>
          <p:cNvSpPr>
            <a:spLocks noGrp="1"/>
          </p:cNvSpPr>
          <p:nvPr>
            <p:ph type="body" sz="quarter" idx="18" hasCustomPrompt="1"/>
          </p:nvPr>
        </p:nvSpPr>
        <p:spPr>
          <a:xfrm>
            <a:off x="4524997" y="2323979"/>
            <a:ext cx="3142082" cy="535119"/>
          </a:xfrm>
          <a:prstGeom prst="rect">
            <a:avLst/>
          </a:prstGeom>
        </p:spPr>
        <p:txBody>
          <a:bodyPr/>
          <a:lstStyle>
            <a:lvl1pPr marL="0" indent="0">
              <a:buNone/>
              <a:defRPr sz="4200" b="1">
                <a:solidFill>
                  <a:schemeClr val="accent5"/>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2</a:t>
            </a:r>
          </a:p>
        </p:txBody>
      </p:sp>
      <p:sp>
        <p:nvSpPr>
          <p:cNvPr id="20" name="Text Placeholder 2">
            <a:extLst>
              <a:ext uri="{FF2B5EF4-FFF2-40B4-BE49-F238E27FC236}">
                <a16:creationId xmlns:a16="http://schemas.microsoft.com/office/drawing/2014/main" id="{912183D5-B742-8F4A-87CE-2A2A2A5E40C4}"/>
              </a:ext>
            </a:extLst>
          </p:cNvPr>
          <p:cNvSpPr>
            <a:spLocks noGrp="1"/>
          </p:cNvSpPr>
          <p:nvPr>
            <p:ph type="body" sz="quarter" idx="19" hasCustomPrompt="1"/>
          </p:nvPr>
        </p:nvSpPr>
        <p:spPr>
          <a:xfrm>
            <a:off x="8318082" y="2323979"/>
            <a:ext cx="3142082" cy="535119"/>
          </a:xfrm>
          <a:prstGeom prst="rect">
            <a:avLst/>
          </a:prstGeom>
        </p:spPr>
        <p:txBody>
          <a:bodyPr/>
          <a:lstStyle>
            <a:lvl1pPr marL="0" indent="0">
              <a:buNone/>
              <a:defRPr sz="4200" b="1">
                <a:solidFill>
                  <a:schemeClr val="accent3"/>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a:t>3</a:t>
            </a:r>
          </a:p>
        </p:txBody>
      </p:sp>
      <p:sp>
        <p:nvSpPr>
          <p:cNvPr id="17" name="TextBox 16">
            <a:extLst>
              <a:ext uri="{FF2B5EF4-FFF2-40B4-BE49-F238E27FC236}">
                <a16:creationId xmlns:a16="http://schemas.microsoft.com/office/drawing/2014/main" id="{9DD4B1CD-CA5D-7640-8B8A-B8A9D21C5FBE}"/>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1" name="Graphic 20">
            <a:extLst>
              <a:ext uri="{FF2B5EF4-FFF2-40B4-BE49-F238E27FC236}">
                <a16:creationId xmlns:a16="http://schemas.microsoft.com/office/drawing/2014/main" id="{AC6355FD-240E-3E49-9BD7-F08DDA1163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2" name="Straight Connector 21">
            <a:extLst>
              <a:ext uri="{FF2B5EF4-FFF2-40B4-BE49-F238E27FC236}">
                <a16:creationId xmlns:a16="http://schemas.microsoft.com/office/drawing/2014/main" id="{46DC19F0-A553-7F4C-AD0E-FC91C3F8DAA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F36C484-EBE3-E24F-B5B6-CFC1A2C9BA78}"/>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905571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_Green-card-img-bg">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51F4E0A-8AED-AC4C-9028-DDF893EDC227}"/>
              </a:ext>
            </a:extLst>
          </p:cNvPr>
          <p:cNvSpPr>
            <a:spLocks noGrp="1"/>
          </p:cNvSpPr>
          <p:nvPr>
            <p:ph type="pic" sz="quarter" idx="20"/>
          </p:nvPr>
        </p:nvSpPr>
        <p:spPr>
          <a:xfrm>
            <a:off x="0" y="70777"/>
            <a:ext cx="12192000" cy="6787224"/>
          </a:xfrm>
          <a:custGeom>
            <a:avLst/>
            <a:gdLst>
              <a:gd name="connsiteX0" fmla="*/ 732758 w 12192000"/>
              <a:gd name="connsiteY0" fmla="*/ 1811310 h 6787224"/>
              <a:gd name="connsiteX1" fmla="*/ 732758 w 12192000"/>
              <a:gd name="connsiteY1" fmla="*/ 2304606 h 6787224"/>
              <a:gd name="connsiteX2" fmla="*/ 732758 w 12192000"/>
              <a:gd name="connsiteY2" fmla="*/ 2541859 h 6787224"/>
              <a:gd name="connsiteX3" fmla="*/ 732758 w 12192000"/>
              <a:gd name="connsiteY3" fmla="*/ 5806149 h 6787224"/>
              <a:gd name="connsiteX4" fmla="*/ 11460163 w 12192000"/>
              <a:gd name="connsiteY4" fmla="*/ 5806149 h 6787224"/>
              <a:gd name="connsiteX5" fmla="*/ 11460163 w 12192000"/>
              <a:gd name="connsiteY5" fmla="*/ 2304606 h 6787224"/>
              <a:gd name="connsiteX6" fmla="*/ 6360798 w 12192000"/>
              <a:gd name="connsiteY6" fmla="*/ 2304606 h 6787224"/>
              <a:gd name="connsiteX7" fmla="*/ 6360798 w 12192000"/>
              <a:gd name="connsiteY7" fmla="*/ 1811310 h 6787224"/>
              <a:gd name="connsiteX8" fmla="*/ 0 w 12192000"/>
              <a:gd name="connsiteY8" fmla="*/ 0 h 6787224"/>
              <a:gd name="connsiteX9" fmla="*/ 12192000 w 12192000"/>
              <a:gd name="connsiteY9" fmla="*/ 0 h 6787224"/>
              <a:gd name="connsiteX10" fmla="*/ 12192000 w 12192000"/>
              <a:gd name="connsiteY10" fmla="*/ 6787224 h 6787224"/>
              <a:gd name="connsiteX11" fmla="*/ 0 w 12192000"/>
              <a:gd name="connsiteY11" fmla="*/ 6787224 h 67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787224">
                <a:moveTo>
                  <a:pt x="732758" y="1811310"/>
                </a:moveTo>
                <a:lnTo>
                  <a:pt x="732758" y="2304606"/>
                </a:lnTo>
                <a:lnTo>
                  <a:pt x="732758" y="2541859"/>
                </a:lnTo>
                <a:lnTo>
                  <a:pt x="732758" y="5806149"/>
                </a:lnTo>
                <a:lnTo>
                  <a:pt x="11460163" y="5806149"/>
                </a:lnTo>
                <a:lnTo>
                  <a:pt x="11460163" y="2304606"/>
                </a:lnTo>
                <a:lnTo>
                  <a:pt x="6360798" y="2304606"/>
                </a:lnTo>
                <a:lnTo>
                  <a:pt x="6360798" y="1811310"/>
                </a:lnTo>
                <a:close/>
                <a:moveTo>
                  <a:pt x="0" y="0"/>
                </a:moveTo>
                <a:lnTo>
                  <a:pt x="12192000" y="0"/>
                </a:lnTo>
                <a:lnTo>
                  <a:pt x="12192000" y="6787224"/>
                </a:lnTo>
                <a:lnTo>
                  <a:pt x="0" y="6787224"/>
                </a:lnTo>
                <a:close/>
              </a:path>
            </a:pathLst>
          </a:custGeom>
          <a:solidFill>
            <a:schemeClr val="accent4"/>
          </a:solidFill>
        </p:spPr>
        <p:txBody>
          <a:bodyPr wrap="square">
            <a:noAutofit/>
          </a:bodyPr>
          <a:lstStyle>
            <a:lvl1pPr marL="0" indent="0" algn="ctr">
              <a:buNone/>
              <a:defRPr sz="1800" b="1" spc="300">
                <a:solidFill>
                  <a:schemeClr val="tx1"/>
                </a:solidFill>
                <a:latin typeface="+mn-lt"/>
                <a:cs typeface="Arial" panose="020B0604020202020204" pitchFamily="34" charset="0"/>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3040D1FD-AB58-EF4B-B3F9-5105518B7579}"/>
              </a:ext>
            </a:extLst>
          </p:cNvPr>
          <p:cNvSpPr/>
          <p:nvPr userDrawn="1"/>
        </p:nvSpPr>
        <p:spPr>
          <a:xfrm>
            <a:off x="732758" y="2375383"/>
            <a:ext cx="10727405" cy="3501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5">
            <a:extLst>
              <a:ext uri="{FF2B5EF4-FFF2-40B4-BE49-F238E27FC236}">
                <a16:creationId xmlns:a16="http://schemas.microsoft.com/office/drawing/2014/main" id="{157F44B3-C0D2-1E4B-BF09-15B81951910D}"/>
              </a:ext>
            </a:extLst>
          </p:cNvPr>
          <p:cNvSpPr>
            <a:spLocks noGrp="1"/>
          </p:cNvSpPr>
          <p:nvPr>
            <p:ph type="body" sz="quarter" idx="11" hasCustomPrompt="1"/>
          </p:nvPr>
        </p:nvSpPr>
        <p:spPr>
          <a:xfrm>
            <a:off x="732758" y="1882088"/>
            <a:ext cx="5628040" cy="490482"/>
          </a:xfrm>
          <a:prstGeom prst="rect">
            <a:avLst/>
          </a:prstGeom>
          <a:solidFill>
            <a:schemeClr val="accent1"/>
          </a:solidFill>
        </p:spPr>
        <p:txBody>
          <a:bodyPr rIns="180000"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00" b="1" kern="1200" spc="300" dirty="0" smtClean="0">
                <a:solidFill>
                  <a:srgbClr val="2E3238"/>
                </a:solidFill>
                <a:latin typeface="+mj-lt"/>
                <a:ea typeface="+mn-ea"/>
                <a:cs typeface="Arial" panose="020B0604020202020204" pitchFamily="34" charset="0"/>
              </a:defRPr>
            </a:lvl1pPr>
          </a:lstStyle>
          <a:p>
            <a:pPr algn="ctr"/>
            <a:r>
              <a:rPr lang="en-US" sz="1000" b="1" spc="300" dirty="0">
                <a:solidFill>
                  <a:srgbClr val="2E3238"/>
                </a:solidFill>
                <a:latin typeface="Arial" panose="020B0604020202020204" pitchFamily="34" charset="0"/>
                <a:cs typeface="Arial" panose="020B0604020202020204" pitchFamily="34" charset="0"/>
              </a:rPr>
              <a:t>CLIMATE RISK AND RESILIENCE: EMERGING INSIGHTS</a:t>
            </a:r>
          </a:p>
        </p:txBody>
      </p:sp>
      <p:sp>
        <p:nvSpPr>
          <p:cNvPr id="27" name="Text Placeholder 7">
            <a:extLst>
              <a:ext uri="{FF2B5EF4-FFF2-40B4-BE49-F238E27FC236}">
                <a16:creationId xmlns:a16="http://schemas.microsoft.com/office/drawing/2014/main" id="{034C3DF6-EE0C-D94D-AEC1-419EEF627CC7}"/>
              </a:ext>
            </a:extLst>
          </p:cNvPr>
          <p:cNvSpPr>
            <a:spLocks noGrp="1"/>
          </p:cNvSpPr>
          <p:nvPr>
            <p:ph type="body" sz="quarter" idx="10" hasCustomPrompt="1"/>
          </p:nvPr>
        </p:nvSpPr>
        <p:spPr>
          <a:xfrm>
            <a:off x="1086342" y="2751815"/>
            <a:ext cx="9973543" cy="757130"/>
          </a:xfrm>
          <a:prstGeom prst="rect">
            <a:avLst/>
          </a:prstGeom>
        </p:spPr>
        <p:txBody>
          <a:bodyPr wrap="square">
            <a:spAutoFit/>
          </a:bodyPr>
          <a:lstStyle>
            <a:lvl1pPr marL="0" indent="0">
              <a:buNone/>
              <a:defRPr sz="2400" b="1">
                <a:solidFill>
                  <a:schemeClr val="bg2"/>
                </a:solidFill>
                <a:latin typeface="+mj-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r>
              <a:rPr lang="en-US" sz="2400" b="1" dirty="0">
                <a:solidFill>
                  <a:schemeClr val="bg2"/>
                </a:solidFill>
                <a:latin typeface="Arial" panose="020B0604020202020204" pitchFamily="34" charset="0"/>
                <a:cs typeface="Arial" panose="020B0604020202020204" pitchFamily="34" charset="0"/>
              </a:rPr>
              <a:t>Title Lorem </a:t>
            </a:r>
            <a:r>
              <a:rPr lang="en-US" sz="2400" b="1" dirty="0" err="1">
                <a:solidFill>
                  <a:schemeClr val="bg2"/>
                </a:solidFill>
                <a:latin typeface="Arial" panose="020B0604020202020204" pitchFamily="34" charset="0"/>
                <a:cs typeface="Arial" panose="020B0604020202020204" pitchFamily="34" charset="0"/>
              </a:rPr>
              <a:t>Venenatis</a:t>
            </a:r>
            <a:r>
              <a:rPr lang="en-US" sz="2400" b="1" dirty="0">
                <a:solidFill>
                  <a:schemeClr val="bg2"/>
                </a:solidFill>
                <a:latin typeface="Arial" panose="020B0604020202020204" pitchFamily="34" charset="0"/>
                <a:cs typeface="Arial" panose="020B0604020202020204" pitchFamily="34" charset="0"/>
              </a:rPr>
              <a:t> Sit </a:t>
            </a:r>
            <a:r>
              <a:rPr lang="en-US" sz="2400" b="1" dirty="0" err="1">
                <a:solidFill>
                  <a:schemeClr val="bg2"/>
                </a:solidFill>
                <a:latin typeface="Arial" panose="020B0604020202020204" pitchFamily="34" charset="0"/>
                <a:cs typeface="Arial" panose="020B0604020202020204" pitchFamily="34" charset="0"/>
              </a:rPr>
              <a:t>Consectetur</a:t>
            </a:r>
            <a:r>
              <a:rPr lang="en-US" sz="2400" b="1" dirty="0">
                <a:solidFill>
                  <a:schemeClr val="bg2"/>
                </a:solidFill>
                <a:latin typeface="Arial" panose="020B0604020202020204" pitchFamily="34" charset="0"/>
                <a:cs typeface="Arial" panose="020B0604020202020204" pitchFamily="34" charset="0"/>
              </a:rPr>
              <a:t> Magna </a:t>
            </a:r>
            <a:r>
              <a:rPr lang="en-US" sz="2400" b="1" dirty="0" err="1">
                <a:solidFill>
                  <a:schemeClr val="bg2"/>
                </a:solidFill>
                <a:latin typeface="Arial" panose="020B0604020202020204" pitchFamily="34" charset="0"/>
                <a:cs typeface="Arial" panose="020B0604020202020204" pitchFamily="34" charset="0"/>
              </a:rPr>
              <a:t>NibhInceptos</a:t>
            </a:r>
            <a:br>
              <a:rPr lang="en-US" sz="2400" b="1" dirty="0">
                <a:solidFill>
                  <a:schemeClr val="bg2"/>
                </a:solidFill>
                <a:latin typeface="Arial" panose="020B0604020202020204" pitchFamily="34" charset="0"/>
                <a:cs typeface="Arial" panose="020B0604020202020204" pitchFamily="34" charset="0"/>
              </a:rPr>
            </a:br>
            <a:r>
              <a:rPr lang="en-US" sz="2400" b="1" dirty="0">
                <a:solidFill>
                  <a:schemeClr val="bg2"/>
                </a:solidFill>
                <a:latin typeface="Arial" panose="020B0604020202020204" pitchFamily="34" charset="0"/>
                <a:cs typeface="Arial" panose="020B0604020202020204" pitchFamily="34" charset="0"/>
              </a:rPr>
              <a:t>Purus Parturient Pharetra Vestibulum</a:t>
            </a:r>
          </a:p>
        </p:txBody>
      </p:sp>
      <p:sp>
        <p:nvSpPr>
          <p:cNvPr id="8" name="Rectangle 7">
            <a:extLst>
              <a:ext uri="{FF2B5EF4-FFF2-40B4-BE49-F238E27FC236}">
                <a16:creationId xmlns:a16="http://schemas.microsoft.com/office/drawing/2014/main" id="{F545F1F8-3483-2C4A-9DCD-4E18C611C5C1}"/>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F663444-AF92-0244-B5EE-876B63394F70}"/>
              </a:ext>
            </a:extLst>
          </p:cNvPr>
          <p:cNvSpPr>
            <a:spLocks noGrp="1"/>
          </p:cNvSpPr>
          <p:nvPr>
            <p:ph type="body" sz="quarter" idx="12" hasCustomPrompt="1"/>
          </p:nvPr>
        </p:nvSpPr>
        <p:spPr>
          <a:xfrm>
            <a:off x="1086341" y="3749012"/>
            <a:ext cx="9973543" cy="1788188"/>
          </a:xfrm>
          <a:prstGeom prst="rect">
            <a:avLst/>
          </a:prstGeom>
        </p:spPr>
        <p:txBody>
          <a:bodyPr/>
          <a:lstStyle>
            <a:lvl1pPr marL="0" indent="0">
              <a:lnSpc>
                <a:spcPct val="130000"/>
              </a:lnSpc>
              <a:buNone/>
              <a:defRPr sz="1400" b="0">
                <a:solidFill>
                  <a:schemeClr val="bg2"/>
                </a:solidFill>
                <a:latin typeface="+mn-lt"/>
                <a:cs typeface="Arial" panose="020B0604020202020204" pitchFamily="34" charset="0"/>
              </a:defRPr>
            </a:lvl1pPr>
            <a:lvl2pPr>
              <a:defRPr sz="1600" b="1">
                <a:solidFill>
                  <a:schemeClr val="bg2"/>
                </a:solidFill>
                <a:latin typeface="Arial" panose="020B0604020202020204" pitchFamily="34" charset="0"/>
                <a:cs typeface="Arial" panose="020B0604020202020204" pitchFamily="34" charset="0"/>
              </a:defRPr>
            </a:lvl2pPr>
            <a:lvl3pPr>
              <a:defRPr sz="1600" b="1">
                <a:solidFill>
                  <a:schemeClr val="bg2"/>
                </a:solidFill>
                <a:latin typeface="Arial" panose="020B0604020202020204" pitchFamily="34" charset="0"/>
                <a:cs typeface="Arial" panose="020B0604020202020204" pitchFamily="34" charset="0"/>
              </a:defRPr>
            </a:lvl3pPr>
            <a:lvl4pPr>
              <a:defRPr sz="1600" b="1">
                <a:solidFill>
                  <a:schemeClr val="bg2"/>
                </a:solidFill>
                <a:latin typeface="Arial" panose="020B0604020202020204" pitchFamily="34" charset="0"/>
                <a:cs typeface="Arial" panose="020B0604020202020204" pitchFamily="34" charset="0"/>
              </a:defRPr>
            </a:lvl4pPr>
            <a:lvl5pPr>
              <a:defRPr sz="1600" b="1">
                <a:solidFill>
                  <a:schemeClr val="bg2"/>
                </a:solidFill>
                <a:latin typeface="Arial" panose="020B0604020202020204" pitchFamily="34" charset="0"/>
                <a:cs typeface="Arial" panose="020B0604020202020204" pitchFamily="34" charset="0"/>
              </a:defRPr>
            </a:lvl5pPr>
          </a:lstStyle>
          <a:p>
            <a:pPr lvl="0"/>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a:t>
            </a:r>
            <a:r>
              <a:rPr lang="en-US" dirty="0" err="1"/>
              <a:t>vel</a:t>
            </a:r>
            <a:r>
              <a:rPr lang="en-US" dirty="0"/>
              <a:t> </a:t>
            </a:r>
            <a:r>
              <a:rPr lang="en-US" dirty="0" err="1"/>
              <a:t>eu</a:t>
            </a:r>
            <a:r>
              <a:rPr lang="en-US" dirty="0"/>
              <a:t> </a:t>
            </a:r>
            <a:r>
              <a:rPr lang="en-US" dirty="0" err="1"/>
              <a:t>leo</a:t>
            </a:r>
            <a:r>
              <a:rPr lang="en-US" dirty="0"/>
              <a:t>. Morbi </a:t>
            </a:r>
            <a:r>
              <a:rPr lang="en-US" dirty="0" err="1"/>
              <a:t>leo</a:t>
            </a:r>
            <a:r>
              <a:rPr lang="en-US" dirty="0"/>
              <a:t> </a:t>
            </a:r>
            <a:r>
              <a:rPr lang="en-US" dirty="0" err="1"/>
              <a:t>risus</a:t>
            </a:r>
            <a:r>
              <a:rPr lang="en-US" dirty="0"/>
              <a:t>, porta ac </a:t>
            </a:r>
            <a:r>
              <a:rPr lang="en-US" dirty="0" err="1"/>
              <a:t>consectetur</a:t>
            </a:r>
            <a:r>
              <a:rPr lang="en-US" dirty="0"/>
              <a:t> ac, vestibulum at </a:t>
            </a:r>
            <a:r>
              <a:rPr lang="en-US" dirty="0" err="1"/>
              <a:t>eros</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1" name="Picture Placeholder 3">
            <a:extLst>
              <a:ext uri="{FF2B5EF4-FFF2-40B4-BE49-F238E27FC236}">
                <a16:creationId xmlns:a16="http://schemas.microsoft.com/office/drawing/2014/main" id="{AB77BE3C-806F-B043-9357-09596CBB07AD}"/>
              </a:ext>
            </a:extLst>
          </p:cNvPr>
          <p:cNvSpPr>
            <a:spLocks noGrp="1"/>
          </p:cNvSpPr>
          <p:nvPr>
            <p:ph type="pic" sz="quarter" idx="19" hasCustomPrompt="1"/>
          </p:nvPr>
        </p:nvSpPr>
        <p:spPr>
          <a:xfrm>
            <a:off x="380444" y="400279"/>
            <a:ext cx="1044126" cy="1044126"/>
          </a:xfrm>
          <a:prstGeom prst="ellipse">
            <a:avLst/>
          </a:prstGeom>
          <a:solidFill>
            <a:schemeClr val="accent1"/>
          </a:solidFill>
        </p:spPr>
        <p:txBody>
          <a:bodyPr anchor="ctr"/>
          <a:lstStyle>
            <a:lvl1pPr marL="0" indent="0" algn="ctr">
              <a:buNone/>
              <a:defRPr sz="800" b="1" spc="300">
                <a:solidFill>
                  <a:schemeClr val="accent1">
                    <a:lumMod val="75000"/>
                  </a:schemeClr>
                </a:solidFill>
                <a:latin typeface="+mj-lt"/>
                <a:cs typeface="Arial" panose="020B0604020202020204" pitchFamily="34" charset="0"/>
              </a:defRPr>
            </a:lvl1pPr>
          </a:lstStyle>
          <a:p>
            <a:r>
              <a:rPr lang="en-US" dirty="0"/>
              <a:t>ICON</a:t>
            </a:r>
          </a:p>
          <a:p>
            <a:r>
              <a:rPr lang="en-US" dirty="0"/>
              <a:t>HERE</a:t>
            </a:r>
          </a:p>
        </p:txBody>
      </p:sp>
      <p:sp>
        <p:nvSpPr>
          <p:cNvPr id="9" name="TextBox 8">
            <a:extLst>
              <a:ext uri="{FF2B5EF4-FFF2-40B4-BE49-F238E27FC236}">
                <a16:creationId xmlns:a16="http://schemas.microsoft.com/office/drawing/2014/main" id="{06379C3A-D5A1-6E48-946D-D11C3AAADEA1}"/>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06FD6C15-7BAF-3E4C-8981-A16ABB984F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D296B717-0414-6F47-8DAF-B7A380C5511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3C548-658E-CF4C-982B-ED65B989542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140902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Green-graphic-1">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EE578-3DEE-D441-920D-BC40704B309C}"/>
              </a:ext>
            </a:extLst>
          </p:cNvPr>
          <p:cNvPicPr>
            <a:picLocks noChangeAspect="1"/>
          </p:cNvPicPr>
          <p:nvPr userDrawn="1"/>
        </p:nvPicPr>
        <p:blipFill rotWithShape="1">
          <a:blip r:embed="rId2"/>
          <a:srcRect l="15741" t="18742" r="27014" b="18742"/>
          <a:stretch/>
        </p:blipFill>
        <p:spPr>
          <a:xfrm>
            <a:off x="1"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10371034" cy="867930"/>
          </a:xfrm>
          <a:prstGeom prst="rect">
            <a:avLst/>
          </a:prstGeom>
        </p:spPr>
        <p:txBody>
          <a:bodyPr wrap="square">
            <a:spAutoFit/>
          </a:bodyPr>
          <a:lstStyle>
            <a:lvl1pPr marL="0" indent="0">
              <a:buNone/>
              <a:defRPr lang="en-US" sz="5600" b="1" kern="1200" dirty="0" smtClean="0">
                <a:solidFill>
                  <a:schemeClr val="bg2"/>
                </a:solidFill>
                <a:latin typeface="+mn-lt"/>
                <a:ea typeface="Verdana" panose="020B0604030504040204" pitchFamily="34" charset="0"/>
                <a:cs typeface="Verdana" panose="020B0604030504040204" pitchFamily="34" charset="0"/>
              </a:defRPr>
            </a:lvl1pPr>
          </a:lstStyle>
          <a:p>
            <a:pPr lvl="0"/>
            <a:r>
              <a:rPr lang="en-US" dirty="0"/>
              <a:t>Consulting Services</a:t>
            </a:r>
          </a:p>
        </p:txBody>
      </p:sp>
      <p:sp>
        <p:nvSpPr>
          <p:cNvPr id="11" name="TextBox 10">
            <a:extLst>
              <a:ext uri="{FF2B5EF4-FFF2-40B4-BE49-F238E27FC236}">
                <a16:creationId xmlns:a16="http://schemas.microsoft.com/office/drawing/2014/main" id="{C68CBBF4-75BB-6442-BD7F-5D6D035B2E71}"/>
              </a:ext>
            </a:extLst>
          </p:cNvPr>
          <p:cNvSpPr txBox="1"/>
          <p:nvPr userDrawn="1"/>
        </p:nvSpPr>
        <p:spPr>
          <a:xfrm>
            <a:off x="11691856" y="6507957"/>
            <a:ext cx="405913" cy="91903"/>
          </a:xfrm>
          <a:prstGeom prst="rect">
            <a:avLst/>
          </a:prstGeom>
        </p:spPr>
        <p:txBody>
          <a:bodyPr wrap="square" lIns="0" tIns="0" rIns="0" bIns="0" rtlCol="0" anchor="t" anchorCtr="0">
            <a:noAutofit/>
          </a:bodyPr>
          <a:lstStyle/>
          <a:p>
            <a:pPr algn="l"/>
            <a:fld id="{D3F52831-DA5F-9C42-BCA0-DA2CFC08DB97}" type="slidenum">
              <a:rPr lang="en-US" sz="800" smtClean="0">
                <a:solidFill>
                  <a:schemeClr val="tx2"/>
                </a:solidFill>
                <a:latin typeface="Arial" panose="020B0604020202020204" pitchFamily="34" charset="0"/>
                <a:cs typeface="Arial" panose="020B0604020202020204" pitchFamily="34" charset="0"/>
              </a:rPr>
              <a:pPr algn="l"/>
              <a:t>‹#›</a:t>
            </a:fld>
            <a:endParaRPr lang="en-US" sz="800" dirty="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C73DEE6-DF34-714E-B649-2915A260EC95}"/>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6" name="Graphic 15">
            <a:extLst>
              <a:ext uri="{FF2B5EF4-FFF2-40B4-BE49-F238E27FC236}">
                <a16:creationId xmlns:a16="http://schemas.microsoft.com/office/drawing/2014/main" id="{232EC07E-679B-0B49-BEF2-DE5D4D43CE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17" name="Straight Connector 16">
            <a:extLst>
              <a:ext uri="{FF2B5EF4-FFF2-40B4-BE49-F238E27FC236}">
                <a16:creationId xmlns:a16="http://schemas.microsoft.com/office/drawing/2014/main" id="{D6BECE39-30B1-F34F-A4EF-E164827DA5C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3C64C9-16E9-AA4A-AD24-D051070D163F}"/>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42801673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Green-graphic-1">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CD7-7D5F-BA41-88BA-26E6840DB46E}"/>
              </a:ext>
            </a:extLst>
          </p:cNvPr>
          <p:cNvPicPr>
            <a:picLocks noChangeAspect="1"/>
          </p:cNvPicPr>
          <p:nvPr userDrawn="1"/>
        </p:nvPicPr>
        <p:blipFill rotWithShape="1">
          <a:blip r:embed="rId2"/>
          <a:srcRect l="10569" t="2332"/>
          <a:stretch/>
        </p:blipFill>
        <p:spPr>
          <a:xfrm>
            <a:off x="0" y="2477"/>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1643527"/>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Midwest Early Recovery Fund</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1007199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Green-graphic-1">
    <p:bg>
      <p:bgPr>
        <a:solidFill>
          <a:schemeClr val="bg2"/>
        </a:solidFill>
        <a:effectLst/>
      </p:bgPr>
    </p:bg>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6FE5C70B-1D1E-5D42-B634-CAF4D5EBCCB1}"/>
              </a:ext>
            </a:extLst>
          </p:cNvPr>
          <p:cNvSpPr>
            <a:spLocks noGrp="1"/>
          </p:cNvSpPr>
          <p:nvPr>
            <p:ph type="pic" sz="quarter" idx="11" hasCustomPrompt="1"/>
          </p:nvPr>
        </p:nvSpPr>
        <p:spPr>
          <a:xfrm>
            <a:off x="0" y="0"/>
            <a:ext cx="12192000" cy="6858000"/>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noFill/>
        </p:spPr>
        <p:txBody>
          <a:bodyPr wrap="square" anchor="ctr">
            <a:noAutofit/>
          </a:bodyPr>
          <a:lstStyle>
            <a:lvl1pPr marL="0" indent="0" algn="ctr">
              <a:buNone/>
              <a:defRPr sz="1800" b="1" spc="300">
                <a:solidFill>
                  <a:schemeClr val="bg1">
                    <a:alpha val="37000"/>
                  </a:schemeClr>
                </a:solidFill>
                <a:latin typeface="+mn-lt"/>
                <a:cs typeface="Arial" panose="020B0604020202020204" pitchFamily="34" charset="0"/>
              </a:defRPr>
            </a:lvl1pPr>
          </a:lstStyle>
          <a:p>
            <a:r>
              <a:rPr lang="en-US" dirty="0"/>
              <a:t>IMAGE GOES HERE</a:t>
            </a:r>
          </a:p>
        </p:txBody>
      </p:sp>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3" name="Text Placeholder 2">
            <a:extLst>
              <a:ext uri="{FF2B5EF4-FFF2-40B4-BE49-F238E27FC236}">
                <a16:creationId xmlns:a16="http://schemas.microsoft.com/office/drawing/2014/main" id="{E1BD935B-0BA7-C845-9A5A-8291C02739F7}"/>
              </a:ext>
            </a:extLst>
          </p:cNvPr>
          <p:cNvSpPr>
            <a:spLocks noGrp="1"/>
          </p:cNvSpPr>
          <p:nvPr>
            <p:ph type="body" sz="quarter" idx="10" hasCustomPrompt="1"/>
          </p:nvPr>
        </p:nvSpPr>
        <p:spPr>
          <a:xfrm>
            <a:off x="870707" y="4185769"/>
            <a:ext cx="9211444" cy="867930"/>
          </a:xfrm>
          <a:prstGeom prst="rect">
            <a:avLst/>
          </a:prstGeom>
        </p:spPr>
        <p:txBody>
          <a:bodyPr wrap="square">
            <a:spAutoFit/>
          </a:bodyPr>
          <a:lstStyle>
            <a:lvl1pPr marL="0" indent="0">
              <a:buNone/>
              <a:defRPr lang="en-US" sz="5600" b="1" kern="1200" dirty="0" smtClean="0">
                <a:solidFill>
                  <a:schemeClr val="tx2"/>
                </a:solidFill>
                <a:latin typeface="+mn-lt"/>
                <a:ea typeface="Verdana" panose="020B0604030504040204" pitchFamily="34" charset="0"/>
                <a:cs typeface="Verdana" panose="020B0604030504040204" pitchFamily="34" charset="0"/>
              </a:defRPr>
            </a:lvl1pPr>
          </a:lstStyle>
          <a:p>
            <a:pPr lvl="0"/>
            <a:r>
              <a:rPr lang="en-US" dirty="0"/>
              <a:t>Transition Slide</a:t>
            </a:r>
          </a:p>
        </p:txBody>
      </p:sp>
      <p:sp>
        <p:nvSpPr>
          <p:cNvPr id="13" name="TextBox 12">
            <a:extLst>
              <a:ext uri="{FF2B5EF4-FFF2-40B4-BE49-F238E27FC236}">
                <a16:creationId xmlns:a16="http://schemas.microsoft.com/office/drawing/2014/main" id="{A2131510-99BD-4E4E-A76E-4DD12DA612B8}"/>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pic>
        <p:nvPicPr>
          <p:cNvPr id="19" name="Graphic 18">
            <a:extLst>
              <a:ext uri="{FF2B5EF4-FFF2-40B4-BE49-F238E27FC236}">
                <a16:creationId xmlns:a16="http://schemas.microsoft.com/office/drawing/2014/main" id="{90FB375B-7AE7-824C-BF16-429A551E89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0" name="Straight Connector 19">
            <a:extLst>
              <a:ext uri="{FF2B5EF4-FFF2-40B4-BE49-F238E27FC236}">
                <a16:creationId xmlns:a16="http://schemas.microsoft.com/office/drawing/2014/main" id="{96F76A7E-AA6A-6142-9247-837F7F0E8076}"/>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44B69F-A095-0D43-A003-14884A83F25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2" name="Rectangle 1">
            <a:extLst>
              <a:ext uri="{FF2B5EF4-FFF2-40B4-BE49-F238E27FC236}">
                <a16:creationId xmlns:a16="http://schemas.microsoft.com/office/drawing/2014/main" id="{D38F828A-543E-C24D-99C4-BADFE4BBBA0E}"/>
              </a:ext>
            </a:extLst>
          </p:cNvPr>
          <p:cNvSpPr/>
          <p:nvPr userDrawn="1"/>
        </p:nvSpPr>
        <p:spPr>
          <a:xfrm>
            <a:off x="870707" y="5505810"/>
            <a:ext cx="2300630" cy="253916"/>
          </a:xfrm>
          <a:prstGeom prst="rect">
            <a:avLst/>
          </a:prstGeom>
        </p:spPr>
        <p:txBody>
          <a:bodyPr wrap="none">
            <a:spAutoFit/>
          </a:bodyPr>
          <a:lstStyle/>
          <a:p>
            <a:r>
              <a:rPr lang="en-US" sz="1050" dirty="0"/>
              <a:t>Caption goes here lorem </a:t>
            </a:r>
            <a:r>
              <a:rPr lang="en-US" sz="1050" dirty="0" err="1"/>
              <a:t>ipsem</a:t>
            </a:r>
            <a:endParaRPr lang="en-US" sz="1050" dirty="0"/>
          </a:p>
        </p:txBody>
      </p:sp>
    </p:spTree>
    <p:extLst>
      <p:ext uri="{BB962C8B-B14F-4D97-AF65-F5344CB8AC3E}">
        <p14:creationId xmlns:p14="http://schemas.microsoft.com/office/powerpoint/2010/main" val="36151972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ght_Green-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F3BD710B-0BED-7A46-8322-54176E1A4BE2}"/>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76E0050-2A75-4B48-B3AD-83830B62FF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53FDC44D-6C2A-2C4B-940A-C40E74D8F371}"/>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682420-48F7-8548-A33D-783C7346E211}"/>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18226496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ght_Teal-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04265E0A-9838-6447-98D4-86357ECDB77B}"/>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5CF40DBB-A7EA-B944-8139-63C98BE2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9F8AB14D-87D4-C945-B5CB-46BFB461A7DB}"/>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DA6C46-F23C-544F-BCBB-15470AD7B72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9098789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Light_Blue-blank-long-title">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9" name="Text Placeholder 7">
            <a:extLst>
              <a:ext uri="{FF2B5EF4-FFF2-40B4-BE49-F238E27FC236}">
                <a16:creationId xmlns:a16="http://schemas.microsoft.com/office/drawing/2014/main" id="{5F3B3DC6-DC24-3E46-9671-FEBF5C5B1A00}"/>
              </a:ext>
            </a:extLst>
          </p:cNvPr>
          <p:cNvSpPr>
            <a:spLocks noGrp="1"/>
          </p:cNvSpPr>
          <p:nvPr>
            <p:ph type="body" sz="quarter" idx="10"/>
          </p:nvPr>
        </p:nvSpPr>
        <p:spPr>
          <a:xfrm>
            <a:off x="680807" y="506842"/>
            <a:ext cx="11011049" cy="424732"/>
          </a:xfrm>
          <a:prstGeom prst="rect">
            <a:avLst/>
          </a:prstGeom>
        </p:spPr>
        <p:txBody>
          <a:bodyPr wrap="square">
            <a:spAutoFit/>
          </a:bodyPr>
          <a:lstStyle>
            <a:lvl1pPr marL="0" indent="0">
              <a:buNone/>
              <a:defRPr sz="2400" b="1">
                <a:solidFill>
                  <a:schemeClr val="bg2"/>
                </a:solidFill>
                <a:latin typeface="+mn-lt"/>
                <a:cs typeface="Arial" panose="020B0604020202020204" pitchFamily="34" charset="0"/>
              </a:defRPr>
            </a:lvl1pPr>
            <a:lvl2pPr>
              <a:defRPr b="1">
                <a:solidFill>
                  <a:schemeClr val="bg2"/>
                </a:solidFill>
                <a:latin typeface="Arial" panose="020B0604020202020204" pitchFamily="34" charset="0"/>
                <a:cs typeface="Arial" panose="020B0604020202020204" pitchFamily="34" charset="0"/>
              </a:defRPr>
            </a:lvl2pPr>
            <a:lvl3pPr marL="914400" indent="0">
              <a:buNone/>
              <a:defRPr b="1">
                <a:solidFill>
                  <a:schemeClr val="bg2"/>
                </a:solidFill>
                <a:latin typeface="Arial" panose="020B0604020202020204" pitchFamily="34" charset="0"/>
                <a:cs typeface="Arial" panose="020B0604020202020204" pitchFamily="34" charset="0"/>
              </a:defRPr>
            </a:lvl3pPr>
            <a:lvl4pPr>
              <a:defRPr b="1">
                <a:solidFill>
                  <a:schemeClr val="bg2"/>
                </a:solidFill>
                <a:latin typeface="Arial" panose="020B0604020202020204" pitchFamily="34" charset="0"/>
                <a:cs typeface="Arial" panose="020B0604020202020204" pitchFamily="34" charset="0"/>
              </a:defRPr>
            </a:lvl4pPr>
            <a:lvl5pPr>
              <a:defRPr b="1">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7DCD5557-E663-3F47-A83E-C202F1A7E266}"/>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40A7E84-38AE-F747-B705-C9F59C233F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13" name="Straight Connector 12">
            <a:extLst>
              <a:ext uri="{FF2B5EF4-FFF2-40B4-BE49-F238E27FC236}">
                <a16:creationId xmlns:a16="http://schemas.microsoft.com/office/drawing/2014/main" id="{3D9A43A2-124D-2C4C-910E-D12CD180C93E}"/>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408735-75C2-9B43-BEB9-013D8BBEA8AA}"/>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35452595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Cover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592EC-2ABB-6B45-81EB-96BB54634B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tx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tx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9" name="Text Placeholder 2">
            <a:extLst>
              <a:ext uri="{FF2B5EF4-FFF2-40B4-BE49-F238E27FC236}">
                <a16:creationId xmlns:a16="http://schemas.microsoft.com/office/drawing/2014/main" id="{21A5F6CB-ED0C-9B48-B807-4ADBC6D3956E}"/>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MONTH, 00, 2022</a:t>
            </a:r>
          </a:p>
        </p:txBody>
      </p:sp>
      <p:sp>
        <p:nvSpPr>
          <p:cNvPr id="10" name="Text Placeholder 2">
            <a:extLst>
              <a:ext uri="{FF2B5EF4-FFF2-40B4-BE49-F238E27FC236}">
                <a16:creationId xmlns:a16="http://schemas.microsoft.com/office/drawing/2014/main" id="{EABF19A4-A1DA-3B44-A8A5-6165CF187D62}"/>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CENTER FOR DISASTER PHILANTHROPY</a:t>
            </a:r>
          </a:p>
        </p:txBody>
      </p:sp>
      <p:sp>
        <p:nvSpPr>
          <p:cNvPr id="11" name="Text Placeholder 2">
            <a:extLst>
              <a:ext uri="{FF2B5EF4-FFF2-40B4-BE49-F238E27FC236}">
                <a16:creationId xmlns:a16="http://schemas.microsoft.com/office/drawing/2014/main" id="{3438BE0D-CC6B-A740-B8F8-AA4CF3CF59AA}"/>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6358227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Palet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2EC35-3B0F-2147-9100-30288E9920E0}"/>
              </a:ext>
            </a:extLst>
          </p:cNvPr>
          <p:cNvSpPr txBox="1"/>
          <p:nvPr userDrawn="1"/>
        </p:nvSpPr>
        <p:spPr>
          <a:xfrm>
            <a:off x="680807" y="506842"/>
            <a:ext cx="3516351" cy="461665"/>
          </a:xfrm>
          <a:prstGeom prst="rect">
            <a:avLst/>
          </a:prstGeom>
          <a:noFill/>
        </p:spPr>
        <p:txBody>
          <a:bodyPr wrap="square" rtlCol="0">
            <a:spAutoFit/>
          </a:bodyPr>
          <a:lstStyle/>
          <a:p>
            <a:pPr algn="l"/>
            <a:r>
              <a:rPr lang="en-US" sz="2400" b="1" dirty="0">
                <a:solidFill>
                  <a:schemeClr val="bg2"/>
                </a:solidFill>
                <a:latin typeface="+mn-lt"/>
                <a:cs typeface="Arial" panose="020B0604020202020204" pitchFamily="34" charset="0"/>
              </a:rPr>
              <a:t>Color Palette</a:t>
            </a:r>
          </a:p>
        </p:txBody>
      </p:sp>
      <p:sp>
        <p:nvSpPr>
          <p:cNvPr id="3" name="Rectangle 2">
            <a:extLst>
              <a:ext uri="{FF2B5EF4-FFF2-40B4-BE49-F238E27FC236}">
                <a16:creationId xmlns:a16="http://schemas.microsoft.com/office/drawing/2014/main" id="{5EE0A7B3-A6BE-084D-BE41-84C9589246C2}"/>
              </a:ext>
            </a:extLst>
          </p:cNvPr>
          <p:cNvSpPr/>
          <p:nvPr userDrawn="1"/>
        </p:nvSpPr>
        <p:spPr>
          <a:xfrm>
            <a:off x="794139" y="1449658"/>
            <a:ext cx="5294427" cy="2416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5F7129-9259-F44E-A3C1-6FA1D4D016A9}"/>
              </a:ext>
            </a:extLst>
          </p:cNvPr>
          <p:cNvSpPr/>
          <p:nvPr userDrawn="1"/>
        </p:nvSpPr>
        <p:spPr>
          <a:xfrm>
            <a:off x="6088566" y="1449658"/>
            <a:ext cx="5371598" cy="2416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5483AE-76A2-9246-BBE6-1569D2F39E18}"/>
              </a:ext>
            </a:extLst>
          </p:cNvPr>
          <p:cNvSpPr txBox="1"/>
          <p:nvPr userDrawn="1"/>
        </p:nvSpPr>
        <p:spPr>
          <a:xfrm>
            <a:off x="794139" y="1138745"/>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Primary Colors</a:t>
            </a:r>
          </a:p>
        </p:txBody>
      </p:sp>
      <p:sp>
        <p:nvSpPr>
          <p:cNvPr id="15" name="TextBox 14">
            <a:extLst>
              <a:ext uri="{FF2B5EF4-FFF2-40B4-BE49-F238E27FC236}">
                <a16:creationId xmlns:a16="http://schemas.microsoft.com/office/drawing/2014/main" id="{D03AA1CA-6FDF-7749-ABCE-D83D346390FF}"/>
              </a:ext>
            </a:extLst>
          </p:cNvPr>
          <p:cNvSpPr txBox="1"/>
          <p:nvPr userDrawn="1"/>
        </p:nvSpPr>
        <p:spPr>
          <a:xfrm>
            <a:off x="794139" y="4075233"/>
            <a:ext cx="3516351" cy="246221"/>
          </a:xfrm>
          <a:prstGeom prst="rect">
            <a:avLst/>
          </a:prstGeom>
          <a:noFill/>
        </p:spPr>
        <p:txBody>
          <a:bodyPr wrap="square" lIns="0" rtlCol="0">
            <a:spAutoFit/>
          </a:bodyPr>
          <a:lstStyle/>
          <a:p>
            <a:pPr algn="l"/>
            <a:r>
              <a:rPr lang="en-US" sz="1000" b="0" dirty="0">
                <a:solidFill>
                  <a:schemeClr val="bg2"/>
                </a:solidFill>
                <a:latin typeface="+mj-lt"/>
                <a:cs typeface="Arial" panose="020B0604020202020204" pitchFamily="34" charset="0"/>
              </a:rPr>
              <a:t>Secondary Colors</a:t>
            </a:r>
          </a:p>
        </p:txBody>
      </p:sp>
      <p:grpSp>
        <p:nvGrpSpPr>
          <p:cNvPr id="4" name="Group 3">
            <a:extLst>
              <a:ext uri="{FF2B5EF4-FFF2-40B4-BE49-F238E27FC236}">
                <a16:creationId xmlns:a16="http://schemas.microsoft.com/office/drawing/2014/main" id="{DDEF232C-B6BF-494D-88D9-070E9A0C55C3}"/>
              </a:ext>
            </a:extLst>
          </p:cNvPr>
          <p:cNvGrpSpPr/>
          <p:nvPr userDrawn="1"/>
        </p:nvGrpSpPr>
        <p:grpSpPr>
          <a:xfrm>
            <a:off x="794139" y="4586867"/>
            <a:ext cx="10666025" cy="1154833"/>
            <a:chOff x="794139" y="4586867"/>
            <a:chExt cx="9299255" cy="1154833"/>
          </a:xfrm>
        </p:grpSpPr>
        <p:sp>
          <p:nvSpPr>
            <p:cNvPr id="16" name="Rectangle 15">
              <a:extLst>
                <a:ext uri="{FF2B5EF4-FFF2-40B4-BE49-F238E27FC236}">
                  <a16:creationId xmlns:a16="http://schemas.microsoft.com/office/drawing/2014/main" id="{1875BD27-948B-EF44-BAA6-9CE9EA050644}"/>
                </a:ext>
              </a:extLst>
            </p:cNvPr>
            <p:cNvSpPr/>
            <p:nvPr userDrawn="1"/>
          </p:nvSpPr>
          <p:spPr>
            <a:xfrm>
              <a:off x="6373692" y="4586867"/>
              <a:ext cx="1859851" cy="11522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55640B-AB98-6944-9FE3-3FB004054427}"/>
                </a:ext>
              </a:extLst>
            </p:cNvPr>
            <p:cNvSpPr/>
            <p:nvPr userDrawn="1"/>
          </p:nvSpPr>
          <p:spPr>
            <a:xfrm>
              <a:off x="794139" y="4586867"/>
              <a:ext cx="1859851" cy="11522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CEF3B7-7D37-6F4D-AF70-2EBCA68BF86E}"/>
                </a:ext>
              </a:extLst>
            </p:cNvPr>
            <p:cNvSpPr/>
            <p:nvPr userDrawn="1"/>
          </p:nvSpPr>
          <p:spPr>
            <a:xfrm>
              <a:off x="2653990" y="4586867"/>
              <a:ext cx="1859851" cy="11522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BF885B-8D04-2A49-A8CF-45DAE3537AEA}"/>
                </a:ext>
              </a:extLst>
            </p:cNvPr>
            <p:cNvSpPr/>
            <p:nvPr userDrawn="1"/>
          </p:nvSpPr>
          <p:spPr>
            <a:xfrm>
              <a:off x="4513841" y="4589406"/>
              <a:ext cx="1859851" cy="1152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3F8AF1-EDCA-7949-9926-E8D6A7E5BE4D}"/>
                </a:ext>
              </a:extLst>
            </p:cNvPr>
            <p:cNvSpPr/>
            <p:nvPr userDrawn="1"/>
          </p:nvSpPr>
          <p:spPr>
            <a:xfrm>
              <a:off x="8233543" y="4586867"/>
              <a:ext cx="1859851" cy="11522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80B87FFF-557E-6F40-90D6-A57793682AFA}"/>
              </a:ext>
            </a:extLst>
          </p:cNvPr>
          <p:cNvSpPr/>
          <p:nvPr userDrawn="1"/>
        </p:nvSpPr>
        <p:spPr>
          <a:xfrm>
            <a:off x="0" y="0"/>
            <a:ext cx="12192000" cy="70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E062022-AC65-7F41-94AC-3C9E1EB450AA}"/>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23" name="Graphic 22">
            <a:extLst>
              <a:ext uri="{FF2B5EF4-FFF2-40B4-BE49-F238E27FC236}">
                <a16:creationId xmlns:a16="http://schemas.microsoft.com/office/drawing/2014/main" id="{610AA861-C0AE-624D-8105-F734319CE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24" name="Straight Connector 23">
            <a:extLst>
              <a:ext uri="{FF2B5EF4-FFF2-40B4-BE49-F238E27FC236}">
                <a16:creationId xmlns:a16="http://schemas.microsoft.com/office/drawing/2014/main" id="{875D0F8C-4741-E043-91E2-36B1D25773B0}"/>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089598-35B2-4C47-BB78-96CAD17A2E64}"/>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Tree>
    <p:extLst>
      <p:ext uri="{BB962C8B-B14F-4D97-AF65-F5344CB8AC3E}">
        <p14:creationId xmlns:p14="http://schemas.microsoft.com/office/powerpoint/2010/main" val="21925113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slide">
    <p:bg>
      <p:bgPr>
        <a:solidFill>
          <a:srgbClr val="2F323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F1D0B5-6F95-E94A-A120-8737FF60DE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7932F155-A943-B74C-A604-EE9987961C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tx1"/>
                </a:solidFill>
                <a:latin typeface="+mj-lt"/>
                <a:cs typeface="Arial" panose="020B0604020202020204" pitchFamily="34" charset="0"/>
              </a:defRPr>
            </a:lvl1pPr>
          </a:lstStyle>
          <a:p>
            <a:r>
              <a:rPr lang="en-US" dirty="0"/>
              <a:t>Thank you.</a:t>
            </a:r>
          </a:p>
        </p:txBody>
      </p:sp>
      <p:sp>
        <p:nvSpPr>
          <p:cNvPr id="16" name="TextBox 15">
            <a:extLst>
              <a:ext uri="{FF2B5EF4-FFF2-40B4-BE49-F238E27FC236}">
                <a16:creationId xmlns:a16="http://schemas.microsoft.com/office/drawing/2014/main" id="{FD841DA4-D37A-4E48-ABAA-4C6348CF9D77}"/>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cxnSp>
        <p:nvCxnSpPr>
          <p:cNvPr id="18" name="Straight Connector 17">
            <a:extLst>
              <a:ext uri="{FF2B5EF4-FFF2-40B4-BE49-F238E27FC236}">
                <a16:creationId xmlns:a16="http://schemas.microsoft.com/office/drawing/2014/main" id="{73E4B095-1FE4-5146-938E-273627AAE801}"/>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DED06FE-698B-3A42-8961-735F0D6D9970}"/>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2" name="Rectangle 11">
            <a:extLst>
              <a:ext uri="{FF2B5EF4-FFF2-40B4-BE49-F238E27FC236}">
                <a16:creationId xmlns:a16="http://schemas.microsoft.com/office/drawing/2014/main" id="{2786B4FF-9B9A-5348-BF88-0238CAB1C6F0}"/>
              </a:ext>
            </a:extLst>
          </p:cNvPr>
          <p:cNvSpPr/>
          <p:nvPr userDrawn="1"/>
        </p:nvSpPr>
        <p:spPr>
          <a:xfrm>
            <a:off x="1085850" y="4856458"/>
            <a:ext cx="93511" cy="1007088"/>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C4AB8CE-74F6-4549-BA5D-1428FDB9437D}"/>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CONNECT WITH US</a:t>
            </a:r>
          </a:p>
        </p:txBody>
      </p:sp>
      <p:sp>
        <p:nvSpPr>
          <p:cNvPr id="15" name="Text Placeholder 2">
            <a:extLst>
              <a:ext uri="{FF2B5EF4-FFF2-40B4-BE49-F238E27FC236}">
                <a16:creationId xmlns:a16="http://schemas.microsoft.com/office/drawing/2014/main" id="{36DA84BD-8092-8C40-AC14-191EF7289D1A}"/>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DISASTERPHILANTHROPY.ORG</a:t>
            </a:r>
          </a:p>
        </p:txBody>
      </p:sp>
      <p:sp>
        <p:nvSpPr>
          <p:cNvPr id="20" name="Text Placeholder 2">
            <a:extLst>
              <a:ext uri="{FF2B5EF4-FFF2-40B4-BE49-F238E27FC236}">
                <a16:creationId xmlns:a16="http://schemas.microsoft.com/office/drawing/2014/main" id="{ADCA806E-E893-FF4B-82FD-36C6B156D89D}"/>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@FUNDS4DISASTER</a:t>
            </a:r>
          </a:p>
        </p:txBody>
      </p:sp>
      <p:pic>
        <p:nvPicPr>
          <p:cNvPr id="24" name="Graphic 23">
            <a:extLst>
              <a:ext uri="{FF2B5EF4-FFF2-40B4-BE49-F238E27FC236}">
                <a16:creationId xmlns:a16="http://schemas.microsoft.com/office/drawing/2014/main" id="{74160C04-BC96-3F40-87C4-0616005763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spTree>
    <p:extLst>
      <p:ext uri="{BB962C8B-B14F-4D97-AF65-F5344CB8AC3E}">
        <p14:creationId xmlns:p14="http://schemas.microsoft.com/office/powerpoint/2010/main" val="22767084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ight_Blue-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110D-9D0B-3549-B277-34D8CFDCEB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A372300-5224-1F46-A474-E35761AB2D56}"/>
              </a:ext>
            </a:extLst>
          </p:cNvPr>
          <p:cNvSpPr txBox="1"/>
          <p:nvPr userDrawn="1"/>
        </p:nvSpPr>
        <p:spPr>
          <a:xfrm>
            <a:off x="3646842" y="1871831"/>
            <a:ext cx="184731" cy="369332"/>
          </a:xfrm>
          <a:prstGeom prst="rect">
            <a:avLst/>
          </a:prstGeom>
          <a:noFill/>
        </p:spPr>
        <p:txBody>
          <a:bodyPr wrap="none" rtlCol="0">
            <a:spAutoFit/>
          </a:bodyPr>
          <a:lstStyle/>
          <a:p>
            <a:endParaRPr lang="en-US"/>
          </a:p>
        </p:txBody>
      </p:sp>
      <p:sp>
        <p:nvSpPr>
          <p:cNvPr id="17" name="TextBox 16">
            <a:extLst>
              <a:ext uri="{FF2B5EF4-FFF2-40B4-BE49-F238E27FC236}">
                <a16:creationId xmlns:a16="http://schemas.microsoft.com/office/drawing/2014/main" id="{53B127C9-7312-AE48-B0E3-F71F6F23232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pic>
        <p:nvPicPr>
          <p:cNvPr id="18" name="Graphic 17">
            <a:extLst>
              <a:ext uri="{FF2B5EF4-FFF2-40B4-BE49-F238E27FC236}">
                <a16:creationId xmlns:a16="http://schemas.microsoft.com/office/drawing/2014/main" id="{016F2B61-4B60-1A4D-B9EB-C64B6AC793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52107" y="4856458"/>
            <a:ext cx="1129813" cy="1010886"/>
          </a:xfrm>
          <a:prstGeom prst="rect">
            <a:avLst/>
          </a:prstGeom>
        </p:spPr>
      </p:pic>
      <p:cxnSp>
        <p:nvCxnSpPr>
          <p:cNvPr id="19" name="Straight Connector 18">
            <a:extLst>
              <a:ext uri="{FF2B5EF4-FFF2-40B4-BE49-F238E27FC236}">
                <a16:creationId xmlns:a16="http://schemas.microsoft.com/office/drawing/2014/main" id="{DADA577D-7EB8-E443-A0AC-B783172B3E24}"/>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8F0FC9-97B5-CD43-A70B-B679746A8765}"/>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0" name="Title 1">
            <a:extLst>
              <a:ext uri="{FF2B5EF4-FFF2-40B4-BE49-F238E27FC236}">
                <a16:creationId xmlns:a16="http://schemas.microsoft.com/office/drawing/2014/main" id="{BB74F044-820B-1543-BE62-503D183B93BB}"/>
              </a:ext>
            </a:extLst>
          </p:cNvPr>
          <p:cNvSpPr>
            <a:spLocks noGrp="1"/>
          </p:cNvSpPr>
          <p:nvPr>
            <p:ph type="ctrTitle" hasCustomPrompt="1"/>
          </p:nvPr>
        </p:nvSpPr>
        <p:spPr>
          <a:xfrm>
            <a:off x="1085850" y="1776363"/>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00EB5A6B-6FE6-C740-A48F-1C87A8B114F7}"/>
              </a:ext>
            </a:extLst>
          </p:cNvPr>
          <p:cNvSpPr/>
          <p:nvPr userDrawn="1"/>
        </p:nvSpPr>
        <p:spPr>
          <a:xfrm>
            <a:off x="1085850" y="4856458"/>
            <a:ext cx="93511" cy="1007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049AF3CC-636D-8E4F-9E6E-4B8D4299E4B4}"/>
              </a:ext>
            </a:extLst>
          </p:cNvPr>
          <p:cNvSpPr>
            <a:spLocks noGrp="1"/>
          </p:cNvSpPr>
          <p:nvPr>
            <p:ph type="body" sz="quarter" idx="12" hasCustomPrompt="1"/>
          </p:nvPr>
        </p:nvSpPr>
        <p:spPr>
          <a:xfrm>
            <a:off x="1398368" y="4905316"/>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CONNECT WITH US</a:t>
            </a:r>
          </a:p>
        </p:txBody>
      </p:sp>
      <p:sp>
        <p:nvSpPr>
          <p:cNvPr id="13" name="Text Placeholder 2">
            <a:extLst>
              <a:ext uri="{FF2B5EF4-FFF2-40B4-BE49-F238E27FC236}">
                <a16:creationId xmlns:a16="http://schemas.microsoft.com/office/drawing/2014/main" id="{6B015B2C-5112-2B4F-8B70-4D184ED97F32}"/>
              </a:ext>
            </a:extLst>
          </p:cNvPr>
          <p:cNvSpPr>
            <a:spLocks noGrp="1"/>
          </p:cNvSpPr>
          <p:nvPr>
            <p:ph type="body" sz="quarter" idx="13" hasCustomPrompt="1"/>
          </p:nvPr>
        </p:nvSpPr>
        <p:spPr>
          <a:xfrm>
            <a:off x="1398368" y="5244704"/>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5" name="Text Placeholder 2">
            <a:extLst>
              <a:ext uri="{FF2B5EF4-FFF2-40B4-BE49-F238E27FC236}">
                <a16:creationId xmlns:a16="http://schemas.microsoft.com/office/drawing/2014/main" id="{D41D8C1C-D781-AE47-BEB2-6DE200B8EF1A}"/>
              </a:ext>
            </a:extLst>
          </p:cNvPr>
          <p:cNvSpPr>
            <a:spLocks noGrp="1"/>
          </p:cNvSpPr>
          <p:nvPr>
            <p:ph type="body" sz="quarter" idx="14" hasCustomPrompt="1"/>
          </p:nvPr>
        </p:nvSpPr>
        <p:spPr>
          <a:xfrm>
            <a:off x="1398368" y="5579645"/>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17498775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3" name="Title 1">
            <a:extLst>
              <a:ext uri="{FF2B5EF4-FFF2-40B4-BE49-F238E27FC236}">
                <a16:creationId xmlns:a16="http://schemas.microsoft.com/office/drawing/2014/main" id="{82840F3A-1877-F344-A764-B1136544922A}"/>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chemeClr val="bg2"/>
                </a:solidFill>
                <a:latin typeface="+mn-lt"/>
                <a:cs typeface="Arial" panose="020B0604020202020204" pitchFamily="34" charset="0"/>
              </a:defRPr>
            </a:lvl1pPr>
          </a:lstStyle>
          <a:p>
            <a:r>
              <a:rPr lang="en-US" dirty="0"/>
              <a:t>Thank you.</a:t>
            </a:r>
          </a:p>
        </p:txBody>
      </p:sp>
      <p:sp>
        <p:nvSpPr>
          <p:cNvPr id="14" name="Rectangle 13">
            <a:extLst>
              <a:ext uri="{FF2B5EF4-FFF2-40B4-BE49-F238E27FC236}">
                <a16:creationId xmlns:a16="http://schemas.microsoft.com/office/drawing/2014/main" id="{6DB4CDA7-FFE9-6D46-B856-6E39C114DB0D}"/>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C40519C-6601-DE48-A71A-AAF00C49A203}"/>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8" name="Text Placeholder 2">
            <a:extLst>
              <a:ext uri="{FF2B5EF4-FFF2-40B4-BE49-F238E27FC236}">
                <a16:creationId xmlns:a16="http://schemas.microsoft.com/office/drawing/2014/main" id="{02DD8AD8-18AC-D04C-88E8-5B1C3312554F}"/>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DISASTERPHILANTHROPY.ORG</a:t>
            </a:r>
          </a:p>
        </p:txBody>
      </p:sp>
      <p:sp>
        <p:nvSpPr>
          <p:cNvPr id="19" name="Text Placeholder 2">
            <a:extLst>
              <a:ext uri="{FF2B5EF4-FFF2-40B4-BE49-F238E27FC236}">
                <a16:creationId xmlns:a16="http://schemas.microsoft.com/office/drawing/2014/main" id="{72A55B3F-A3D8-BC4C-88E6-191CB3AB347C}"/>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1087966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
        <p:nvSpPr>
          <p:cNvPr id="10" name="Title 1">
            <a:extLst>
              <a:ext uri="{FF2B5EF4-FFF2-40B4-BE49-F238E27FC236}">
                <a16:creationId xmlns:a16="http://schemas.microsoft.com/office/drawing/2014/main" id="{7B2AC09D-DEC4-F34C-86D5-AE65FA550A66}"/>
              </a:ext>
            </a:extLst>
          </p:cNvPr>
          <p:cNvSpPr>
            <a:spLocks noGrp="1"/>
          </p:cNvSpPr>
          <p:nvPr>
            <p:ph type="ctrTitle" hasCustomPrompt="1"/>
          </p:nvPr>
        </p:nvSpPr>
        <p:spPr>
          <a:xfrm>
            <a:off x="1085850" y="1094369"/>
            <a:ext cx="7718937" cy="2019830"/>
          </a:xfrm>
          <a:prstGeom prst="rect">
            <a:avLst/>
          </a:prstGeom>
        </p:spPr>
        <p:txBody>
          <a:bodyPr anchor="ctr" anchorCtr="0">
            <a:normAutofit/>
          </a:bodyPr>
          <a:lstStyle>
            <a:lvl1pPr algn="l">
              <a:lnSpc>
                <a:spcPct val="100000"/>
              </a:lnSpc>
              <a:defRPr sz="6000" b="1" i="0">
                <a:solidFill>
                  <a:srgbClr val="1E2E36"/>
                </a:solidFill>
                <a:latin typeface="+mn-lt"/>
                <a:cs typeface="Arial" panose="020B0604020202020204" pitchFamily="34" charset="0"/>
              </a:defRPr>
            </a:lvl1pPr>
          </a:lstStyle>
          <a:p>
            <a:r>
              <a:rPr lang="en-US" dirty="0"/>
              <a:t>Thank you.</a:t>
            </a:r>
          </a:p>
        </p:txBody>
      </p:sp>
      <p:sp>
        <p:nvSpPr>
          <p:cNvPr id="11" name="Rectangle 10">
            <a:extLst>
              <a:ext uri="{FF2B5EF4-FFF2-40B4-BE49-F238E27FC236}">
                <a16:creationId xmlns:a16="http://schemas.microsoft.com/office/drawing/2014/main" id="{FDD3B589-7308-8B48-89E1-68B2ADCCEC3F}"/>
              </a:ext>
            </a:extLst>
          </p:cNvPr>
          <p:cNvSpPr/>
          <p:nvPr userDrawn="1"/>
        </p:nvSpPr>
        <p:spPr>
          <a:xfrm>
            <a:off x="1085850" y="4174464"/>
            <a:ext cx="93511" cy="1007088"/>
          </a:xfrm>
          <a:prstGeom prst="rect">
            <a:avLst/>
          </a:prstGeom>
          <a:solidFill>
            <a:srgbClr val="1E2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1C9BD71-5392-0043-9376-FE689BE18978}"/>
              </a:ext>
            </a:extLst>
          </p:cNvPr>
          <p:cNvSpPr>
            <a:spLocks noGrp="1"/>
          </p:cNvSpPr>
          <p:nvPr>
            <p:ph type="body" sz="quarter" idx="12" hasCustomPrompt="1"/>
          </p:nvPr>
        </p:nvSpPr>
        <p:spPr>
          <a:xfrm>
            <a:off x="1398368" y="4223322"/>
            <a:ext cx="7643660" cy="241561"/>
          </a:xfrm>
          <a:prstGeom prst="rect">
            <a:avLst/>
          </a:prstGeom>
        </p:spPr>
        <p:txBody>
          <a:bodyPr/>
          <a:lstStyle>
            <a:lvl1pPr marL="0" indent="0">
              <a:buNone/>
              <a:defRPr sz="1200" b="1" spc="300">
                <a:solidFill>
                  <a:srgbClr val="1E2E36"/>
                </a:solidFill>
                <a:latin typeface="+mn-lt"/>
                <a:cs typeface="Arial" panose="020B0604020202020204" pitchFamily="34" charset="0"/>
              </a:defRPr>
            </a:lvl1pPr>
          </a:lstStyle>
          <a:p>
            <a:pPr lvl="0"/>
            <a:r>
              <a:rPr lang="en-US" dirty="0"/>
              <a:t>CONNECT WITH US</a:t>
            </a:r>
          </a:p>
        </p:txBody>
      </p:sp>
      <p:sp>
        <p:nvSpPr>
          <p:cNvPr id="14" name="Text Placeholder 2">
            <a:extLst>
              <a:ext uri="{FF2B5EF4-FFF2-40B4-BE49-F238E27FC236}">
                <a16:creationId xmlns:a16="http://schemas.microsoft.com/office/drawing/2014/main" id="{78895C33-E98F-B24C-8A4E-2567BFB2A466}"/>
              </a:ext>
            </a:extLst>
          </p:cNvPr>
          <p:cNvSpPr>
            <a:spLocks noGrp="1"/>
          </p:cNvSpPr>
          <p:nvPr>
            <p:ph type="body" sz="quarter" idx="14" hasCustomPrompt="1"/>
          </p:nvPr>
        </p:nvSpPr>
        <p:spPr>
          <a:xfrm>
            <a:off x="1398368" y="4562710"/>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DISASTERPHILANTHROPY.ORG</a:t>
            </a:r>
          </a:p>
        </p:txBody>
      </p:sp>
      <p:sp>
        <p:nvSpPr>
          <p:cNvPr id="18" name="Text Placeholder 2">
            <a:extLst>
              <a:ext uri="{FF2B5EF4-FFF2-40B4-BE49-F238E27FC236}">
                <a16:creationId xmlns:a16="http://schemas.microsoft.com/office/drawing/2014/main" id="{6D91F075-E397-B040-B2F5-6B38FD9836DA}"/>
              </a:ext>
            </a:extLst>
          </p:cNvPr>
          <p:cNvSpPr>
            <a:spLocks noGrp="1"/>
          </p:cNvSpPr>
          <p:nvPr>
            <p:ph type="body" sz="quarter" idx="15" hasCustomPrompt="1"/>
          </p:nvPr>
        </p:nvSpPr>
        <p:spPr>
          <a:xfrm>
            <a:off x="1398368" y="4897651"/>
            <a:ext cx="7643660" cy="241561"/>
          </a:xfrm>
          <a:prstGeom prst="rect">
            <a:avLst/>
          </a:prstGeom>
        </p:spPr>
        <p:txBody>
          <a:bodyPr/>
          <a:lstStyle>
            <a:lvl1pPr marL="0" indent="0">
              <a:buNone/>
              <a:defRPr sz="1200" b="1" spc="300">
                <a:solidFill>
                  <a:srgbClr val="EA5F3F"/>
                </a:solidFill>
                <a:latin typeface="+mn-lt"/>
                <a:cs typeface="Arial" panose="020B0604020202020204" pitchFamily="34" charset="0"/>
              </a:defRPr>
            </a:lvl1pPr>
          </a:lstStyle>
          <a:p>
            <a:pPr lvl="0"/>
            <a:r>
              <a:rPr lang="en-US" dirty="0"/>
              <a:t>@FUNDS4DISASTER</a:t>
            </a:r>
          </a:p>
        </p:txBody>
      </p:sp>
    </p:spTree>
    <p:extLst>
      <p:ext uri="{BB962C8B-B14F-4D97-AF65-F5344CB8AC3E}">
        <p14:creationId xmlns:p14="http://schemas.microsoft.com/office/powerpoint/2010/main" val="18458887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20624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459868" y="1589567"/>
            <a:ext cx="5181600" cy="420624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Tree>
    <p:extLst>
      <p:ext uri="{BB962C8B-B14F-4D97-AF65-F5344CB8AC3E}">
        <p14:creationId xmlns:p14="http://schemas.microsoft.com/office/powerpoint/2010/main" val="202392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Cover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44099-8D78-8A4A-8396-FEA96BCAD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1323439"/>
          </a:xfrm>
          <a:prstGeom prst="rect">
            <a:avLst/>
          </a:prstGeom>
        </p:spPr>
        <p:txBody>
          <a:bodyPr wrap="square" anchor="t" anchorCtr="0">
            <a:spAutoFit/>
          </a:bodyPr>
          <a:lstStyle>
            <a:lvl1pPr algn="l">
              <a:lnSpc>
                <a:spcPct val="100000"/>
              </a:lnSpc>
              <a:defRPr sz="4000" b="1" i="0">
                <a:solidFill>
                  <a:schemeClr val="bg2"/>
                </a:solidFill>
                <a:latin typeface="+mn-lt"/>
                <a:ea typeface="Verdana" panose="020B0604030504040204" pitchFamily="34" charset="0"/>
                <a:cs typeface="Verdana" panose="020B0604030504040204" pitchFamily="34" charset="0"/>
              </a:defRPr>
            </a:lvl1pPr>
          </a:lstStyle>
          <a:p>
            <a:r>
              <a:rPr lang="en-US" dirty="0"/>
              <a:t>Title </a:t>
            </a:r>
            <a:r>
              <a:rPr lang="en-US" dirty="0" err="1"/>
              <a:t>Inceptos</a:t>
            </a:r>
            <a:r>
              <a:rPr lang="en-US" dirty="0"/>
              <a:t> </a:t>
            </a:r>
            <a:r>
              <a:rPr lang="en-US" dirty="0" err="1"/>
              <a:t>Vehicula</a:t>
            </a:r>
            <a:r>
              <a:rPr lang="en-US" dirty="0"/>
              <a:t> Justo</a:t>
            </a:r>
          </a:p>
        </p:txBody>
      </p:sp>
      <p:sp>
        <p:nvSpPr>
          <p:cNvPr id="13" name="Text Placeholder 2">
            <a:extLst>
              <a:ext uri="{FF2B5EF4-FFF2-40B4-BE49-F238E27FC236}">
                <a16:creationId xmlns:a16="http://schemas.microsoft.com/office/drawing/2014/main" id="{C986D9BF-A95E-224D-BF5F-2D6B53A9144B}"/>
              </a:ext>
            </a:extLst>
          </p:cNvPr>
          <p:cNvSpPr>
            <a:spLocks noGrp="1"/>
          </p:cNvSpPr>
          <p:nvPr>
            <p:ph type="body" sz="quarter" idx="11" hasCustomPrompt="1"/>
          </p:nvPr>
        </p:nvSpPr>
        <p:spPr>
          <a:xfrm>
            <a:off x="867189" y="3340213"/>
            <a:ext cx="4879010" cy="590061"/>
          </a:xfrm>
          <a:prstGeom prst="rect">
            <a:avLst/>
          </a:prstGeom>
        </p:spPr>
        <p:txBody>
          <a:bodyPr/>
          <a:lstStyle>
            <a:lvl1pPr marL="0" indent="0">
              <a:buNone/>
              <a:defRPr sz="1800">
                <a:solidFill>
                  <a:schemeClr val="bg2"/>
                </a:solidFill>
                <a:latin typeface="+mn-lt"/>
                <a:cs typeface="Arial" panose="020B0604020202020204" pitchFamily="34" charset="0"/>
              </a:defRPr>
            </a:lvl1pPr>
          </a:lstStyle>
          <a:p>
            <a:pPr lvl="0"/>
            <a:r>
              <a:rPr lang="en-US" dirty="0"/>
              <a:t>Subtitle Tellus </a:t>
            </a:r>
            <a:r>
              <a:rPr lang="en-US" dirty="0" err="1"/>
              <a:t>Risus</a:t>
            </a:r>
            <a:r>
              <a:rPr lang="en-US" dirty="0"/>
              <a:t> </a:t>
            </a:r>
            <a:r>
              <a:rPr lang="en-US" dirty="0" err="1"/>
              <a:t>Vulputate</a:t>
            </a:r>
            <a:r>
              <a:rPr lang="en-US" dirty="0"/>
              <a:t> </a:t>
            </a:r>
            <a:r>
              <a:rPr lang="en-US" dirty="0" err="1"/>
              <a:t>Commodo</a:t>
            </a:r>
            <a:r>
              <a:rPr lang="en-US" dirty="0"/>
              <a:t> </a:t>
            </a:r>
            <a:r>
              <a:rPr lang="en-US" dirty="0" err="1"/>
              <a:t>Sollicitudin</a:t>
            </a:r>
            <a:r>
              <a:rPr lang="en-US" dirty="0"/>
              <a:t> Mattis Parturient</a:t>
            </a:r>
          </a:p>
        </p:txBody>
      </p:sp>
      <p:sp>
        <p:nvSpPr>
          <p:cNvPr id="3" name="Rectangle 2">
            <a:extLst>
              <a:ext uri="{FF2B5EF4-FFF2-40B4-BE49-F238E27FC236}">
                <a16:creationId xmlns:a16="http://schemas.microsoft.com/office/drawing/2014/main" id="{D14A6D59-5E2E-034A-A530-42374848A595}"/>
              </a:ext>
            </a:extLst>
          </p:cNvPr>
          <p:cNvSpPr/>
          <p:nvPr userDrawn="1"/>
        </p:nvSpPr>
        <p:spPr>
          <a:xfrm>
            <a:off x="867188" y="569474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EE4547-8C14-4542-83E4-D555F3FE52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8994" y="5694743"/>
            <a:ext cx="813536" cy="727901"/>
          </a:xfrm>
          <a:prstGeom prst="rect">
            <a:avLst/>
          </a:prstGeom>
        </p:spPr>
      </p:pic>
      <p:sp>
        <p:nvSpPr>
          <p:cNvPr id="11" name="Text Placeholder 2">
            <a:extLst>
              <a:ext uri="{FF2B5EF4-FFF2-40B4-BE49-F238E27FC236}">
                <a16:creationId xmlns:a16="http://schemas.microsoft.com/office/drawing/2014/main" id="{1E3423CA-8DA9-8347-8133-C17909921563}"/>
              </a:ext>
            </a:extLst>
          </p:cNvPr>
          <p:cNvSpPr>
            <a:spLocks noGrp="1"/>
          </p:cNvSpPr>
          <p:nvPr>
            <p:ph type="body" sz="quarter" idx="12" hasCustomPrompt="1"/>
          </p:nvPr>
        </p:nvSpPr>
        <p:spPr>
          <a:xfrm>
            <a:off x="1179706" y="574360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MONTH, 00, 2022</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1179706" y="608299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spTree>
    <p:extLst>
      <p:ext uri="{BB962C8B-B14F-4D97-AF65-F5344CB8AC3E}">
        <p14:creationId xmlns:p14="http://schemas.microsoft.com/office/powerpoint/2010/main" val="26518942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Cover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6AF134-6FEE-9A45-97F2-4C4B6EA01E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bg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bg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0" name="Picture 9">
            <a:extLst>
              <a:ext uri="{FF2B5EF4-FFF2-40B4-BE49-F238E27FC236}">
                <a16:creationId xmlns:a16="http://schemas.microsoft.com/office/drawing/2014/main" id="{7F2272B2-B7D7-BE43-9813-6E8016018B11}"/>
              </a:ext>
            </a:extLst>
          </p:cNvPr>
          <p:cNvPicPr>
            <a:picLocks noChangeAspect="1"/>
          </p:cNvPicPr>
          <p:nvPr userDrawn="1"/>
        </p:nvPicPr>
        <p:blipFill>
          <a:blip r:embed="rId3"/>
          <a:stretch>
            <a:fillRect/>
          </a:stretch>
        </p:blipFill>
        <p:spPr>
          <a:xfrm>
            <a:off x="1011809" y="5638276"/>
            <a:ext cx="1856667" cy="729313"/>
          </a:xfrm>
          <a:prstGeom prst="rect">
            <a:avLst/>
          </a:prstGeom>
        </p:spPr>
      </p:pic>
      <p:pic>
        <p:nvPicPr>
          <p:cNvPr id="11" name="Graphic 10">
            <a:extLst>
              <a:ext uri="{FF2B5EF4-FFF2-40B4-BE49-F238E27FC236}">
                <a16:creationId xmlns:a16="http://schemas.microsoft.com/office/drawing/2014/main" id="{475B67B3-FFB3-354A-8027-9B8A52384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1002471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3-Cover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6F7A-CB20-8543-B2F7-B51456CDA8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Picture Placeholder 14">
            <a:extLst>
              <a:ext uri="{FF2B5EF4-FFF2-40B4-BE49-F238E27FC236}">
                <a16:creationId xmlns:a16="http://schemas.microsoft.com/office/drawing/2014/main" id="{A0ED2D03-9DC8-DA45-A4E1-ADFD6D645E47}"/>
              </a:ext>
            </a:extLst>
          </p:cNvPr>
          <p:cNvSpPr>
            <a:spLocks noGrp="1"/>
          </p:cNvSpPr>
          <p:nvPr>
            <p:ph type="pic" sz="quarter" idx="10" hasCustomPrompt="1"/>
          </p:nvPr>
        </p:nvSpPr>
        <p:spPr>
          <a:xfrm>
            <a:off x="6445803" y="1710135"/>
            <a:ext cx="5746197" cy="306933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Title 1">
            <a:extLst>
              <a:ext uri="{FF2B5EF4-FFF2-40B4-BE49-F238E27FC236}">
                <a16:creationId xmlns:a16="http://schemas.microsoft.com/office/drawing/2014/main" id="{3D496D6E-B0F2-604C-BAE7-D25AB13A1210}"/>
              </a:ext>
            </a:extLst>
          </p:cNvPr>
          <p:cNvSpPr>
            <a:spLocks noGrp="1"/>
          </p:cNvSpPr>
          <p:nvPr>
            <p:ph type="ctrTitle" hasCustomPrompt="1"/>
          </p:nvPr>
        </p:nvSpPr>
        <p:spPr>
          <a:xfrm>
            <a:off x="867189" y="1710135"/>
            <a:ext cx="4879009" cy="3416320"/>
          </a:xfrm>
          <a:prstGeom prst="rect">
            <a:avLst/>
          </a:prstGeom>
        </p:spPr>
        <p:txBody>
          <a:bodyPr wrap="square" anchor="t" anchorCtr="0">
            <a:spAutoFit/>
          </a:bodyPr>
          <a:lstStyle>
            <a:lvl1pPr algn="l">
              <a:lnSpc>
                <a:spcPct val="100000"/>
              </a:lnSpc>
              <a:defRPr sz="5400" b="1" i="0">
                <a:solidFill>
                  <a:schemeClr val="tx2"/>
                </a:solidFill>
                <a:latin typeface="+mn-lt"/>
                <a:ea typeface="Verdana" panose="020B0604030504040204" pitchFamily="34" charset="0"/>
                <a:cs typeface="Verdana" panose="020B0604030504040204" pitchFamily="34" charset="0"/>
              </a:defRPr>
            </a:lvl1pPr>
          </a:lstStyle>
          <a:p>
            <a:r>
              <a:rPr lang="en-US" dirty="0"/>
              <a:t>Midwest</a:t>
            </a:r>
            <a:br>
              <a:rPr lang="en-US" dirty="0"/>
            </a:br>
            <a:r>
              <a:rPr lang="en-US" dirty="0"/>
              <a:t>Early</a:t>
            </a:r>
            <a:br>
              <a:rPr lang="en-US" dirty="0"/>
            </a:br>
            <a:r>
              <a:rPr lang="en-US" dirty="0"/>
              <a:t>Recovery</a:t>
            </a:r>
            <a:br>
              <a:rPr lang="en-US" dirty="0"/>
            </a:br>
            <a:r>
              <a:rPr lang="en-US" dirty="0"/>
              <a:t>Fund</a:t>
            </a:r>
          </a:p>
        </p:txBody>
      </p:sp>
      <p:sp>
        <p:nvSpPr>
          <p:cNvPr id="16" name="Text Placeholder 2">
            <a:extLst>
              <a:ext uri="{FF2B5EF4-FFF2-40B4-BE49-F238E27FC236}">
                <a16:creationId xmlns:a16="http://schemas.microsoft.com/office/drawing/2014/main" id="{54862FC2-60C3-1D4D-BBB2-50F3FAE0B918}"/>
              </a:ext>
            </a:extLst>
          </p:cNvPr>
          <p:cNvSpPr>
            <a:spLocks noGrp="1"/>
          </p:cNvSpPr>
          <p:nvPr>
            <p:ph type="body" sz="quarter" idx="13" hasCustomPrompt="1"/>
          </p:nvPr>
        </p:nvSpPr>
        <p:spPr>
          <a:xfrm>
            <a:off x="6436660" y="5882152"/>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CENTER FOR DISASTER PHILANTHROPY</a:t>
            </a:r>
          </a:p>
        </p:txBody>
      </p:sp>
      <p:sp>
        <p:nvSpPr>
          <p:cNvPr id="9" name="Text Placeholder 2">
            <a:extLst>
              <a:ext uri="{FF2B5EF4-FFF2-40B4-BE49-F238E27FC236}">
                <a16:creationId xmlns:a16="http://schemas.microsoft.com/office/drawing/2014/main" id="{4C769A60-64AE-984D-9CC9-CBF0A28AD5D6}"/>
              </a:ext>
            </a:extLst>
          </p:cNvPr>
          <p:cNvSpPr>
            <a:spLocks noGrp="1"/>
          </p:cNvSpPr>
          <p:nvPr>
            <p:ph type="body" sz="quarter" idx="14" hasCustomPrompt="1"/>
          </p:nvPr>
        </p:nvSpPr>
        <p:spPr>
          <a:xfrm>
            <a:off x="6445803" y="4809598"/>
            <a:ext cx="4879010" cy="338268"/>
          </a:xfrm>
          <a:prstGeom prst="rect">
            <a:avLst/>
          </a:prstGeom>
        </p:spPr>
        <p:txBody>
          <a:bodyPr/>
          <a:lstStyle>
            <a:lvl1pPr marL="0" indent="0">
              <a:buNone/>
              <a:defRPr sz="1050">
                <a:solidFill>
                  <a:schemeClr val="tx2"/>
                </a:solidFill>
                <a:latin typeface="+mn-lt"/>
                <a:cs typeface="Arial" panose="020B0604020202020204" pitchFamily="34" charset="0"/>
              </a:defRPr>
            </a:lvl1pPr>
          </a:lstStyle>
          <a:p>
            <a:pPr lvl="0"/>
            <a:r>
              <a:rPr lang="en-US" dirty="0"/>
              <a:t>Caption goes here lorem </a:t>
            </a:r>
            <a:r>
              <a:rPr lang="en-US" dirty="0" err="1"/>
              <a:t>ipsem</a:t>
            </a:r>
            <a:endParaRPr lang="en-US" dirty="0"/>
          </a:p>
        </p:txBody>
      </p:sp>
      <p:pic>
        <p:nvPicPr>
          <p:cNvPr id="17" name="Picture 16">
            <a:extLst>
              <a:ext uri="{FF2B5EF4-FFF2-40B4-BE49-F238E27FC236}">
                <a16:creationId xmlns:a16="http://schemas.microsoft.com/office/drawing/2014/main" id="{691644BB-6403-1247-A286-E0B69E2E1FBF}"/>
              </a:ext>
            </a:extLst>
          </p:cNvPr>
          <p:cNvPicPr>
            <a:picLocks noChangeAspect="1"/>
          </p:cNvPicPr>
          <p:nvPr userDrawn="1"/>
        </p:nvPicPr>
        <p:blipFill>
          <a:blip r:embed="rId3"/>
          <a:stretch>
            <a:fillRect/>
          </a:stretch>
        </p:blipFill>
        <p:spPr>
          <a:xfrm>
            <a:off x="1011809" y="5644029"/>
            <a:ext cx="1850154" cy="729314"/>
          </a:xfrm>
          <a:prstGeom prst="rect">
            <a:avLst/>
          </a:prstGeom>
        </p:spPr>
      </p:pic>
      <p:pic>
        <p:nvPicPr>
          <p:cNvPr id="8" name="Graphic 7">
            <a:extLst>
              <a:ext uri="{FF2B5EF4-FFF2-40B4-BE49-F238E27FC236}">
                <a16:creationId xmlns:a16="http://schemas.microsoft.com/office/drawing/2014/main" id="{503E8BAA-5514-0D47-8567-322526A358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02794" y="5638981"/>
            <a:ext cx="813536" cy="727901"/>
          </a:xfrm>
          <a:prstGeom prst="rect">
            <a:avLst/>
          </a:prstGeom>
        </p:spPr>
      </p:pic>
    </p:spTree>
    <p:extLst>
      <p:ext uri="{BB962C8B-B14F-4D97-AF65-F5344CB8AC3E}">
        <p14:creationId xmlns:p14="http://schemas.microsoft.com/office/powerpoint/2010/main" val="36259968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4-Navy Slide">
    <p:bg>
      <p:bgPr>
        <a:solidFill>
          <a:schemeClr val="bg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tx2"/>
                </a:solidFill>
                <a:latin typeface="+mn-lt"/>
                <a:cs typeface="Arial" panose="020B0604020202020204" pitchFamily="34" charset="0"/>
              </a:rPr>
              <a:pPr algn="l"/>
              <a:t>‹#›</a:t>
            </a:fld>
            <a:endParaRPr lang="en-US" sz="800" b="1" dirty="0">
              <a:solidFill>
                <a:schemeClr val="tx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tx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tx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tx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rgbClr val="86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rgbClr val="86DAFE"/>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tx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23738343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4-Navy Slide">
    <p:bg>
      <p:bgPr>
        <a:solidFill>
          <a:schemeClr val="tx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A372300-5224-1F46-A474-E35761AB2D56}"/>
              </a:ext>
            </a:extLst>
          </p:cNvPr>
          <p:cNvSpPr txBox="1"/>
          <p:nvPr userDrawn="1"/>
        </p:nvSpPr>
        <p:spPr>
          <a:xfrm>
            <a:off x="3646842" y="23433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5B9B6310-5B02-6540-8242-A2F5232954AD}"/>
              </a:ext>
            </a:extLst>
          </p:cNvPr>
          <p:cNvSpPr txBox="1"/>
          <p:nvPr userDrawn="1"/>
        </p:nvSpPr>
        <p:spPr>
          <a:xfrm>
            <a:off x="274894" y="6465753"/>
            <a:ext cx="405913" cy="91903"/>
          </a:xfrm>
          <a:prstGeom prst="rect">
            <a:avLst/>
          </a:prstGeom>
        </p:spPr>
        <p:txBody>
          <a:bodyPr wrap="square" lIns="0" tIns="0" rIns="0" bIns="0" rtlCol="0" anchor="t" anchorCtr="0">
            <a:noAutofit/>
          </a:bodyPr>
          <a:lstStyle/>
          <a:p>
            <a:pPr algn="l"/>
            <a:fld id="{D3F52831-DA5F-9C42-BCA0-DA2CFC08DB97}" type="slidenum">
              <a:rPr lang="en-US" sz="800" b="1" smtClean="0">
                <a:solidFill>
                  <a:schemeClr val="bg2"/>
                </a:solidFill>
                <a:latin typeface="+mn-lt"/>
                <a:cs typeface="Arial" panose="020B0604020202020204" pitchFamily="34" charset="0"/>
              </a:rPr>
              <a:pPr algn="l"/>
              <a:t>‹#›</a:t>
            </a:fld>
            <a:endParaRPr lang="en-US" sz="800" b="1" dirty="0">
              <a:solidFill>
                <a:schemeClr val="bg2"/>
              </a:solidFill>
              <a:latin typeface="+mn-lt"/>
              <a:cs typeface="Arial" panose="020B0604020202020204" pitchFamily="34" charset="0"/>
            </a:endParaRPr>
          </a:p>
        </p:txBody>
      </p:sp>
      <p:sp>
        <p:nvSpPr>
          <p:cNvPr id="13" name="Text Placeholder 1">
            <a:extLst>
              <a:ext uri="{FF2B5EF4-FFF2-40B4-BE49-F238E27FC236}">
                <a16:creationId xmlns:a16="http://schemas.microsoft.com/office/drawing/2014/main" id="{CDDB9577-A0A9-E148-AE6E-75A6A33FE35C}"/>
              </a:ext>
            </a:extLst>
          </p:cNvPr>
          <p:cNvSpPr>
            <a:spLocks noGrp="1"/>
          </p:cNvSpPr>
          <p:nvPr>
            <p:ph type="body" sz="quarter" idx="10" hasCustomPrompt="1"/>
          </p:nvPr>
        </p:nvSpPr>
        <p:spPr>
          <a:xfrm>
            <a:off x="571947" y="506842"/>
            <a:ext cx="11011049" cy="424732"/>
          </a:xfrm>
          <a:prstGeom prst="rect">
            <a:avLst/>
          </a:prstGeom>
        </p:spPr>
        <p:txBody>
          <a:bodyPr/>
          <a:lstStyle>
            <a:lvl1pPr marL="0" indent="0">
              <a:buNone/>
              <a:defRPr b="1">
                <a:solidFill>
                  <a:schemeClr val="bg2"/>
                </a:solidFill>
                <a:latin typeface="+mn-lt"/>
                <a:cs typeface="Arial" panose="020B0604020202020204" pitchFamily="34" charset="0"/>
              </a:defRPr>
            </a:lvl1pPr>
          </a:lstStyle>
          <a:p>
            <a:r>
              <a:rPr lang="en-US" dirty="0"/>
              <a:t>Webinar Title Fermentum </a:t>
            </a:r>
            <a:r>
              <a:rPr lang="en-US" dirty="0" err="1"/>
              <a:t>Nullam</a:t>
            </a:r>
            <a:r>
              <a:rPr lang="en-US" dirty="0"/>
              <a:t> </a:t>
            </a:r>
            <a:r>
              <a:rPr lang="en-US" dirty="0" err="1"/>
              <a:t>Etiam</a:t>
            </a:r>
            <a:endParaRPr lang="en-US" dirty="0"/>
          </a:p>
        </p:txBody>
      </p:sp>
      <p:pic>
        <p:nvPicPr>
          <p:cNvPr id="5" name="Graphic 4">
            <a:extLst>
              <a:ext uri="{FF2B5EF4-FFF2-40B4-BE49-F238E27FC236}">
                <a16:creationId xmlns:a16="http://schemas.microsoft.com/office/drawing/2014/main" id="{E5DEF83A-EEBD-C044-89D2-D90149738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1277" y="6351158"/>
            <a:ext cx="359851" cy="321972"/>
          </a:xfrm>
          <a:prstGeom prst="rect">
            <a:avLst/>
          </a:prstGeom>
        </p:spPr>
      </p:pic>
      <p:cxnSp>
        <p:nvCxnSpPr>
          <p:cNvPr id="3" name="Straight Connector 2">
            <a:extLst>
              <a:ext uri="{FF2B5EF4-FFF2-40B4-BE49-F238E27FC236}">
                <a16:creationId xmlns:a16="http://schemas.microsoft.com/office/drawing/2014/main" id="{BC634A8F-0952-EF46-91C3-2F4A52401CAC}"/>
              </a:ext>
            </a:extLst>
          </p:cNvPr>
          <p:cNvCxnSpPr/>
          <p:nvPr userDrawn="1"/>
        </p:nvCxnSpPr>
        <p:spPr>
          <a:xfrm>
            <a:off x="582763" y="6371475"/>
            <a:ext cx="0" cy="321972"/>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43BB01-FCBD-004A-BB29-8691184EA813}"/>
              </a:ext>
            </a:extLst>
          </p:cNvPr>
          <p:cNvSpPr txBox="1"/>
          <p:nvPr userDrawn="1"/>
        </p:nvSpPr>
        <p:spPr>
          <a:xfrm>
            <a:off x="727107" y="6465753"/>
            <a:ext cx="4199995" cy="120158"/>
          </a:xfrm>
          <a:prstGeom prst="rect">
            <a:avLst/>
          </a:prstGeom>
        </p:spPr>
        <p:txBody>
          <a:bodyPr wrap="square" lIns="0" tIns="0" rIns="0" bIns="0" rtlCol="0" anchor="t" anchorCtr="0">
            <a:noAutofit/>
          </a:bodyPr>
          <a:lstStyle/>
          <a:p>
            <a:pPr algn="l"/>
            <a:r>
              <a:rPr lang="en-US" sz="800" b="1" spc="300" dirty="0">
                <a:solidFill>
                  <a:schemeClr val="bg2"/>
                </a:solidFill>
                <a:latin typeface="+mn-lt"/>
                <a:cs typeface="Arial" panose="020B0604020202020204" pitchFamily="34" charset="0"/>
              </a:rPr>
              <a:t>CENTER FOR DISASTER PHILANTHROPY</a:t>
            </a:r>
          </a:p>
        </p:txBody>
      </p:sp>
      <p:sp>
        <p:nvSpPr>
          <p:cNvPr id="11" name="Picture Placeholder 14">
            <a:extLst>
              <a:ext uri="{FF2B5EF4-FFF2-40B4-BE49-F238E27FC236}">
                <a16:creationId xmlns:a16="http://schemas.microsoft.com/office/drawing/2014/main" id="{73678EB2-BA9A-AD42-AD51-9D3BFF07D53A}"/>
              </a:ext>
            </a:extLst>
          </p:cNvPr>
          <p:cNvSpPr>
            <a:spLocks noGrp="1"/>
          </p:cNvSpPr>
          <p:nvPr>
            <p:ph type="pic" sz="quarter" idx="11" hasCustomPrompt="1"/>
          </p:nvPr>
        </p:nvSpPr>
        <p:spPr>
          <a:xfrm>
            <a:off x="6808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2" name="Picture Placeholder 14">
            <a:extLst>
              <a:ext uri="{FF2B5EF4-FFF2-40B4-BE49-F238E27FC236}">
                <a16:creationId xmlns:a16="http://schemas.microsoft.com/office/drawing/2014/main" id="{204DD5B4-110A-3B48-A130-432292F3F54B}"/>
              </a:ext>
            </a:extLst>
          </p:cNvPr>
          <p:cNvSpPr>
            <a:spLocks noGrp="1"/>
          </p:cNvSpPr>
          <p:nvPr>
            <p:ph type="pic" sz="quarter" idx="12" hasCustomPrompt="1"/>
          </p:nvPr>
        </p:nvSpPr>
        <p:spPr>
          <a:xfrm>
            <a:off x="34240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5" name="Picture Placeholder 14">
            <a:extLst>
              <a:ext uri="{FF2B5EF4-FFF2-40B4-BE49-F238E27FC236}">
                <a16:creationId xmlns:a16="http://schemas.microsoft.com/office/drawing/2014/main" id="{6E2ADDA7-C4F0-3B4F-A49B-F373203C15AE}"/>
              </a:ext>
            </a:extLst>
          </p:cNvPr>
          <p:cNvSpPr>
            <a:spLocks noGrp="1"/>
          </p:cNvSpPr>
          <p:nvPr>
            <p:ph type="pic" sz="quarter" idx="13" hasCustomPrompt="1"/>
          </p:nvPr>
        </p:nvSpPr>
        <p:spPr>
          <a:xfrm>
            <a:off x="61672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6" name="Picture Placeholder 14">
            <a:extLst>
              <a:ext uri="{FF2B5EF4-FFF2-40B4-BE49-F238E27FC236}">
                <a16:creationId xmlns:a16="http://schemas.microsoft.com/office/drawing/2014/main" id="{CD3405C8-5EE5-5749-955A-91D5BCC9CDE7}"/>
              </a:ext>
            </a:extLst>
          </p:cNvPr>
          <p:cNvSpPr>
            <a:spLocks noGrp="1"/>
          </p:cNvSpPr>
          <p:nvPr>
            <p:ph type="pic" sz="quarter" idx="14" hasCustomPrompt="1"/>
          </p:nvPr>
        </p:nvSpPr>
        <p:spPr>
          <a:xfrm>
            <a:off x="8910407" y="2165123"/>
            <a:ext cx="2209350" cy="2209666"/>
          </a:xfrm>
          <a:custGeom>
            <a:avLst/>
            <a:gdLst>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2152152 w 8248154"/>
              <a:gd name="connsiteY6" fmla="*/ 306639 h 6858000"/>
              <a:gd name="connsiteX7" fmla="*/ 0 w 8248154"/>
              <a:gd name="connsiteY7" fmla="*/ 306639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2152152 w 8248154"/>
              <a:gd name="connsiteY5" fmla="*/ 6541949 h 6858000"/>
              <a:gd name="connsiteX6" fmla="*/ 0 w 8248154"/>
              <a:gd name="connsiteY6" fmla="*/ 306639 h 6858000"/>
              <a:gd name="connsiteX7" fmla="*/ 0 w 8248154"/>
              <a:gd name="connsiteY7" fmla="*/ 0 h 6858000"/>
              <a:gd name="connsiteX0" fmla="*/ 0 w 8248154"/>
              <a:gd name="connsiteY0" fmla="*/ 0 h 6858000"/>
              <a:gd name="connsiteX1" fmla="*/ 8248154 w 8248154"/>
              <a:gd name="connsiteY1" fmla="*/ 0 h 6858000"/>
              <a:gd name="connsiteX2" fmla="*/ 8248154 w 8248154"/>
              <a:gd name="connsiteY2" fmla="*/ 6858000 h 6858000"/>
              <a:gd name="connsiteX3" fmla="*/ 0 w 8248154"/>
              <a:gd name="connsiteY3" fmla="*/ 6858000 h 6858000"/>
              <a:gd name="connsiteX4" fmla="*/ 0 w 8248154"/>
              <a:gd name="connsiteY4" fmla="*/ 6541949 h 6858000"/>
              <a:gd name="connsiteX5" fmla="*/ 0 w 8248154"/>
              <a:gd name="connsiteY5" fmla="*/ 306639 h 6858000"/>
              <a:gd name="connsiteX6" fmla="*/ 0 w 82481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154" h="6858000">
                <a:moveTo>
                  <a:pt x="0" y="0"/>
                </a:moveTo>
                <a:lnTo>
                  <a:pt x="8248154" y="0"/>
                </a:lnTo>
                <a:lnTo>
                  <a:pt x="8248154" y="6858000"/>
                </a:lnTo>
                <a:lnTo>
                  <a:pt x="0" y="6858000"/>
                </a:lnTo>
                <a:lnTo>
                  <a:pt x="0" y="6541949"/>
                </a:lnTo>
                <a:lnTo>
                  <a:pt x="0" y="306639"/>
                </a:lnTo>
                <a:lnTo>
                  <a:pt x="0" y="0"/>
                </a:lnTo>
                <a:close/>
              </a:path>
            </a:pathLst>
          </a:custGeom>
          <a:solidFill>
            <a:schemeClr val="accent3"/>
          </a:solidFill>
        </p:spPr>
        <p:txBody>
          <a:bodyPr wrap="square" anchor="ctr">
            <a:noAutofit/>
          </a:bodyPr>
          <a:lstStyle>
            <a:lvl1pPr marL="0" indent="0" algn="ctr">
              <a:buNone/>
              <a:defRPr sz="1800" b="1" spc="300">
                <a:solidFill>
                  <a:schemeClr val="bg1"/>
                </a:solidFill>
                <a:latin typeface="+mn-lt"/>
                <a:cs typeface="Arial" panose="020B0604020202020204" pitchFamily="34" charset="0"/>
              </a:defRPr>
            </a:lvl1pPr>
          </a:lstStyle>
          <a:p>
            <a:r>
              <a:rPr lang="en-US" dirty="0"/>
              <a:t>IMAGE GOES HERE</a:t>
            </a:r>
          </a:p>
        </p:txBody>
      </p:sp>
      <p:sp>
        <p:nvSpPr>
          <p:cNvPr id="17" name="Text Placeholder 2">
            <a:extLst>
              <a:ext uri="{FF2B5EF4-FFF2-40B4-BE49-F238E27FC236}">
                <a16:creationId xmlns:a16="http://schemas.microsoft.com/office/drawing/2014/main" id="{AD3BF338-9EA6-524B-B8B7-8883AB335AA3}"/>
              </a:ext>
            </a:extLst>
          </p:cNvPr>
          <p:cNvSpPr>
            <a:spLocks noGrp="1"/>
          </p:cNvSpPr>
          <p:nvPr>
            <p:ph type="body" sz="quarter" idx="15" hasCustomPrompt="1"/>
          </p:nvPr>
        </p:nvSpPr>
        <p:spPr>
          <a:xfrm>
            <a:off x="680808"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9" name="Text Placeholder 2">
            <a:extLst>
              <a:ext uri="{FF2B5EF4-FFF2-40B4-BE49-F238E27FC236}">
                <a16:creationId xmlns:a16="http://schemas.microsoft.com/office/drawing/2014/main" id="{2F0596E5-2577-5A40-831D-B886D94C43DA}"/>
              </a:ext>
            </a:extLst>
          </p:cNvPr>
          <p:cNvSpPr>
            <a:spLocks noGrp="1"/>
          </p:cNvSpPr>
          <p:nvPr>
            <p:ph type="body" sz="quarter" idx="16" hasCustomPrompt="1"/>
          </p:nvPr>
        </p:nvSpPr>
        <p:spPr>
          <a:xfrm>
            <a:off x="3424007"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0" name="Text Placeholder 2">
            <a:extLst>
              <a:ext uri="{FF2B5EF4-FFF2-40B4-BE49-F238E27FC236}">
                <a16:creationId xmlns:a16="http://schemas.microsoft.com/office/drawing/2014/main" id="{71FFA567-8F98-1C4E-A4B4-1532404C1B01}"/>
              </a:ext>
            </a:extLst>
          </p:cNvPr>
          <p:cNvSpPr>
            <a:spLocks noGrp="1"/>
          </p:cNvSpPr>
          <p:nvPr>
            <p:ph type="body" sz="quarter" idx="17" hasCustomPrompt="1"/>
          </p:nvPr>
        </p:nvSpPr>
        <p:spPr>
          <a:xfrm>
            <a:off x="6167206"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1" name="Text Placeholder 2">
            <a:extLst>
              <a:ext uri="{FF2B5EF4-FFF2-40B4-BE49-F238E27FC236}">
                <a16:creationId xmlns:a16="http://schemas.microsoft.com/office/drawing/2014/main" id="{12790D40-6388-F541-97D4-48982E8B7204}"/>
              </a:ext>
            </a:extLst>
          </p:cNvPr>
          <p:cNvSpPr>
            <a:spLocks noGrp="1"/>
          </p:cNvSpPr>
          <p:nvPr>
            <p:ph type="body" sz="quarter" idx="18" hasCustomPrompt="1"/>
          </p:nvPr>
        </p:nvSpPr>
        <p:spPr>
          <a:xfrm>
            <a:off x="8910405" y="4610643"/>
            <a:ext cx="2319567" cy="424732"/>
          </a:xfrm>
          <a:prstGeom prst="rect">
            <a:avLst/>
          </a:prstGeom>
        </p:spPr>
        <p:txBody>
          <a:bodyPr/>
          <a:lstStyle>
            <a:lvl1pPr marL="0" indent="0">
              <a:lnSpc>
                <a:spcPct val="130000"/>
              </a:lnSpc>
              <a:buClr>
                <a:schemeClr val="accent3"/>
              </a:buClr>
              <a:buFont typeface="Arial" panose="020B0604020202020204" pitchFamily="34" charset="0"/>
              <a:buNone/>
              <a:defRPr sz="1400" b="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22" name="Text Placeholder 2">
            <a:extLst>
              <a:ext uri="{FF2B5EF4-FFF2-40B4-BE49-F238E27FC236}">
                <a16:creationId xmlns:a16="http://schemas.microsoft.com/office/drawing/2014/main" id="{8292D1EF-673D-9D4B-914C-1CA35E0AFA67}"/>
              </a:ext>
            </a:extLst>
          </p:cNvPr>
          <p:cNvSpPr>
            <a:spLocks noGrp="1"/>
          </p:cNvSpPr>
          <p:nvPr>
            <p:ph type="body" sz="quarter" idx="19" hasCustomPrompt="1"/>
          </p:nvPr>
        </p:nvSpPr>
        <p:spPr>
          <a:xfrm>
            <a:off x="680808"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7" name="Text Placeholder 2">
            <a:extLst>
              <a:ext uri="{FF2B5EF4-FFF2-40B4-BE49-F238E27FC236}">
                <a16:creationId xmlns:a16="http://schemas.microsoft.com/office/drawing/2014/main" id="{F7D7F2D3-F991-974D-B10C-E144DCF75DC2}"/>
              </a:ext>
            </a:extLst>
          </p:cNvPr>
          <p:cNvSpPr>
            <a:spLocks noGrp="1"/>
          </p:cNvSpPr>
          <p:nvPr>
            <p:ph type="body" sz="quarter" idx="20" hasCustomPrompt="1"/>
          </p:nvPr>
        </p:nvSpPr>
        <p:spPr>
          <a:xfrm>
            <a:off x="3424007" y="50701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8" name="Text Placeholder 2">
            <a:extLst>
              <a:ext uri="{FF2B5EF4-FFF2-40B4-BE49-F238E27FC236}">
                <a16:creationId xmlns:a16="http://schemas.microsoft.com/office/drawing/2014/main" id="{88F91202-EB2B-F944-AFFF-54CFA4EC7EA7}"/>
              </a:ext>
            </a:extLst>
          </p:cNvPr>
          <p:cNvSpPr>
            <a:spLocks noGrp="1"/>
          </p:cNvSpPr>
          <p:nvPr>
            <p:ph type="body" sz="quarter" idx="21" hasCustomPrompt="1"/>
          </p:nvPr>
        </p:nvSpPr>
        <p:spPr>
          <a:xfrm>
            <a:off x="61672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29" name="Text Placeholder 2">
            <a:extLst>
              <a:ext uri="{FF2B5EF4-FFF2-40B4-BE49-F238E27FC236}">
                <a16:creationId xmlns:a16="http://schemas.microsoft.com/office/drawing/2014/main" id="{3CDB76D9-ED3F-7446-A311-07D655466FC4}"/>
              </a:ext>
            </a:extLst>
          </p:cNvPr>
          <p:cNvSpPr>
            <a:spLocks noGrp="1"/>
          </p:cNvSpPr>
          <p:nvPr>
            <p:ph type="body" sz="quarter" idx="22" hasCustomPrompt="1"/>
          </p:nvPr>
        </p:nvSpPr>
        <p:spPr>
          <a:xfrm>
            <a:off x="8910405" y="5070525"/>
            <a:ext cx="2319567" cy="565725"/>
          </a:xfrm>
          <a:prstGeom prst="rect">
            <a:avLst/>
          </a:prstGeom>
        </p:spPr>
        <p:txBody>
          <a:bodyPr/>
          <a:lstStyle>
            <a:lvl1pPr marL="0" indent="0">
              <a:lnSpc>
                <a:spcPct val="130000"/>
              </a:lnSpc>
              <a:buClr>
                <a:schemeClr val="accent3"/>
              </a:buClr>
              <a:buFont typeface="Arial" panose="020B0604020202020204" pitchFamily="34" charset="0"/>
              <a:buNone/>
              <a:defRPr sz="1200" b="0">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Title lorem </a:t>
            </a:r>
            <a:r>
              <a:rPr lang="en-US" dirty="0" err="1"/>
              <a:t>ipsem</a:t>
            </a:r>
            <a:r>
              <a:rPr lang="en-US" dirty="0"/>
              <a:t> dolor Organization lorem </a:t>
            </a:r>
            <a:r>
              <a:rPr lang="en-US" dirty="0" err="1"/>
              <a:t>ipsem</a:t>
            </a:r>
            <a:endParaRPr lang="en-US" dirty="0"/>
          </a:p>
        </p:txBody>
      </p:sp>
      <p:sp>
        <p:nvSpPr>
          <p:cNvPr id="30" name="Text Placeholder 2">
            <a:extLst>
              <a:ext uri="{FF2B5EF4-FFF2-40B4-BE49-F238E27FC236}">
                <a16:creationId xmlns:a16="http://schemas.microsoft.com/office/drawing/2014/main" id="{750BF2B6-56A5-284A-A68B-4ED10D1B2E0B}"/>
              </a:ext>
            </a:extLst>
          </p:cNvPr>
          <p:cNvSpPr>
            <a:spLocks noGrp="1"/>
          </p:cNvSpPr>
          <p:nvPr>
            <p:ph type="body" sz="quarter" idx="23" hasCustomPrompt="1"/>
          </p:nvPr>
        </p:nvSpPr>
        <p:spPr>
          <a:xfrm>
            <a:off x="680808"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1" name="Text Placeholder 2">
            <a:extLst>
              <a:ext uri="{FF2B5EF4-FFF2-40B4-BE49-F238E27FC236}">
                <a16:creationId xmlns:a16="http://schemas.microsoft.com/office/drawing/2014/main" id="{3E800D61-6CB3-8C42-AE67-2628E7505A9D}"/>
              </a:ext>
            </a:extLst>
          </p:cNvPr>
          <p:cNvSpPr>
            <a:spLocks noGrp="1"/>
          </p:cNvSpPr>
          <p:nvPr>
            <p:ph type="body" sz="quarter" idx="24" hasCustomPrompt="1"/>
          </p:nvPr>
        </p:nvSpPr>
        <p:spPr>
          <a:xfrm>
            <a:off x="3424007"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2" name="Text Placeholder 2">
            <a:extLst>
              <a:ext uri="{FF2B5EF4-FFF2-40B4-BE49-F238E27FC236}">
                <a16:creationId xmlns:a16="http://schemas.microsoft.com/office/drawing/2014/main" id="{04A81B3C-C907-744E-81C6-1D54869D2300}"/>
              </a:ext>
            </a:extLst>
          </p:cNvPr>
          <p:cNvSpPr>
            <a:spLocks noGrp="1"/>
          </p:cNvSpPr>
          <p:nvPr>
            <p:ph type="body" sz="quarter" idx="25" hasCustomPrompt="1"/>
          </p:nvPr>
        </p:nvSpPr>
        <p:spPr>
          <a:xfrm>
            <a:off x="6167205"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3" name="Text Placeholder 2">
            <a:extLst>
              <a:ext uri="{FF2B5EF4-FFF2-40B4-BE49-F238E27FC236}">
                <a16:creationId xmlns:a16="http://schemas.microsoft.com/office/drawing/2014/main" id="{D684F4EE-0BCF-7142-91FA-6B2DBFE6FD58}"/>
              </a:ext>
            </a:extLst>
          </p:cNvPr>
          <p:cNvSpPr>
            <a:spLocks noGrp="1"/>
          </p:cNvSpPr>
          <p:nvPr>
            <p:ph type="body" sz="quarter" idx="26" hasCustomPrompt="1"/>
          </p:nvPr>
        </p:nvSpPr>
        <p:spPr>
          <a:xfrm>
            <a:off x="8910403" y="5670601"/>
            <a:ext cx="2319567" cy="323972"/>
          </a:xfrm>
          <a:prstGeom prst="rect">
            <a:avLst/>
          </a:prstGeom>
        </p:spPr>
        <p:txBody>
          <a:bodyPr/>
          <a:lstStyle>
            <a:lvl1pPr marL="0" indent="0">
              <a:lnSpc>
                <a:spcPct val="130000"/>
              </a:lnSpc>
              <a:buClr>
                <a:schemeClr val="accent3"/>
              </a:buClr>
              <a:buFont typeface="Arial" panose="020B0604020202020204" pitchFamily="34" charset="0"/>
              <a:buNone/>
              <a:defRPr sz="1200" b="0" i="1">
                <a:solidFill>
                  <a:schemeClr val="bg2"/>
                </a:solidFill>
                <a:latin typeface="+mn-lt"/>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Twitter handle lorem </a:t>
            </a:r>
            <a:r>
              <a:rPr lang="en-US" dirty="0" err="1"/>
              <a:t>ipsem</a:t>
            </a:r>
            <a:endParaRPr lang="en-US" dirty="0"/>
          </a:p>
        </p:txBody>
      </p:sp>
      <p:sp>
        <p:nvSpPr>
          <p:cNvPr id="34" name="Rectangle 33">
            <a:extLst>
              <a:ext uri="{FF2B5EF4-FFF2-40B4-BE49-F238E27FC236}">
                <a16:creationId xmlns:a16="http://schemas.microsoft.com/office/drawing/2014/main" id="{84217655-4F38-3B42-86EE-679D4A899D85}"/>
              </a:ext>
            </a:extLst>
          </p:cNvPr>
          <p:cNvSpPr/>
          <p:nvPr userDrawn="1"/>
        </p:nvSpPr>
        <p:spPr>
          <a:xfrm>
            <a:off x="665214" y="1179354"/>
            <a:ext cx="93511" cy="679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5" name="Text Placeholder 2">
            <a:extLst>
              <a:ext uri="{FF2B5EF4-FFF2-40B4-BE49-F238E27FC236}">
                <a16:creationId xmlns:a16="http://schemas.microsoft.com/office/drawing/2014/main" id="{28CDE9B1-145D-0441-BE2C-79BA69486BDA}"/>
              </a:ext>
            </a:extLst>
          </p:cNvPr>
          <p:cNvSpPr>
            <a:spLocks noGrp="1"/>
          </p:cNvSpPr>
          <p:nvPr>
            <p:ph type="body" sz="quarter" idx="27" hasCustomPrompt="1"/>
          </p:nvPr>
        </p:nvSpPr>
        <p:spPr>
          <a:xfrm>
            <a:off x="923302" y="1228212"/>
            <a:ext cx="7643660" cy="241561"/>
          </a:xfrm>
          <a:prstGeom prst="rect">
            <a:avLst/>
          </a:prstGeom>
        </p:spPr>
        <p:txBody>
          <a:bodyPr/>
          <a:lstStyle>
            <a:lvl1pPr marL="0" indent="0">
              <a:buNone/>
              <a:defRPr sz="1200" b="1" spc="300">
                <a:solidFill>
                  <a:schemeClr val="accent1"/>
                </a:solidFill>
                <a:latin typeface="+mn-lt"/>
                <a:cs typeface="Arial" panose="020B0604020202020204" pitchFamily="34" charset="0"/>
              </a:defRPr>
            </a:lvl1pPr>
          </a:lstStyle>
          <a:p>
            <a:pPr lvl="0"/>
            <a:r>
              <a:rPr lang="en-US" dirty="0"/>
              <a:t>DATE, TIME</a:t>
            </a:r>
          </a:p>
        </p:txBody>
      </p:sp>
      <p:sp>
        <p:nvSpPr>
          <p:cNvPr id="36" name="Text Placeholder 2">
            <a:extLst>
              <a:ext uri="{FF2B5EF4-FFF2-40B4-BE49-F238E27FC236}">
                <a16:creationId xmlns:a16="http://schemas.microsoft.com/office/drawing/2014/main" id="{D450C421-5FEA-CB44-8D70-A1394E01ADF6}"/>
              </a:ext>
            </a:extLst>
          </p:cNvPr>
          <p:cNvSpPr>
            <a:spLocks noGrp="1"/>
          </p:cNvSpPr>
          <p:nvPr>
            <p:ph type="body" sz="quarter" idx="28" hasCustomPrompt="1"/>
          </p:nvPr>
        </p:nvSpPr>
        <p:spPr>
          <a:xfrm>
            <a:off x="923302" y="1567600"/>
            <a:ext cx="7643660" cy="241561"/>
          </a:xfrm>
          <a:prstGeom prst="rect">
            <a:avLst/>
          </a:prstGeom>
        </p:spPr>
        <p:txBody>
          <a:bodyPr/>
          <a:lstStyle>
            <a:lvl1pPr marL="0" indent="0">
              <a:buNone/>
              <a:defRPr sz="1200" b="1" spc="300">
                <a:solidFill>
                  <a:schemeClr val="bg2"/>
                </a:solidFill>
                <a:latin typeface="+mn-lt"/>
                <a:cs typeface="Arial" panose="020B0604020202020204" pitchFamily="34" charset="0"/>
              </a:defRPr>
            </a:lvl1pPr>
          </a:lstStyle>
          <a:p>
            <a:pPr lvl="0"/>
            <a:r>
              <a:rPr lang="en-US" dirty="0"/>
              <a:t>JOIN US AT: WEBSITE</a:t>
            </a:r>
          </a:p>
        </p:txBody>
      </p:sp>
    </p:spTree>
    <p:extLst>
      <p:ext uri="{BB962C8B-B14F-4D97-AF65-F5344CB8AC3E}">
        <p14:creationId xmlns:p14="http://schemas.microsoft.com/office/powerpoint/2010/main" val="13062474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6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846793"/>
      </p:ext>
    </p:extLst>
  </p:cSld>
  <p:clrMap bg1="lt1" tx1="dk1" bg2="lt2" tx2="dk2" accent1="accent1" accent2="accent2" accent3="accent3" accent4="accent4" accent5="accent5" accent6="accent6" hlink="hlink" folHlink="folHlink"/>
  <p:sldLayoutIdLst>
    <p:sldLayoutId id="2147484019" r:id="rId1"/>
    <p:sldLayoutId id="2147484018" r:id="rId2"/>
    <p:sldLayoutId id="2147484020" r:id="rId3"/>
    <p:sldLayoutId id="2147484025" r:id="rId4"/>
    <p:sldLayoutId id="2147484026" r:id="rId5"/>
    <p:sldLayoutId id="2147484027" r:id="rId6"/>
    <p:sldLayoutId id="2147484030" r:id="rId7"/>
    <p:sldLayoutId id="2147484032" r:id="rId8"/>
    <p:sldLayoutId id="2147484033" r:id="rId9"/>
    <p:sldLayoutId id="2147483975" r:id="rId10"/>
    <p:sldLayoutId id="2147484011" r:id="rId11"/>
    <p:sldLayoutId id="2147484012" r:id="rId12"/>
    <p:sldLayoutId id="2147483981" r:id="rId13"/>
    <p:sldLayoutId id="2147484004" r:id="rId14"/>
    <p:sldLayoutId id="2147484005" r:id="rId15"/>
    <p:sldLayoutId id="2147484006" r:id="rId16"/>
    <p:sldLayoutId id="2147484007" r:id="rId17"/>
    <p:sldLayoutId id="2147483984" r:id="rId18"/>
    <p:sldLayoutId id="2147484008" r:id="rId19"/>
    <p:sldLayoutId id="2147484022" r:id="rId20"/>
    <p:sldLayoutId id="2147484029" r:id="rId21"/>
    <p:sldLayoutId id="2147484028" r:id="rId22"/>
    <p:sldLayoutId id="2147483998" r:id="rId23"/>
    <p:sldLayoutId id="2147484023" r:id="rId24"/>
    <p:sldLayoutId id="2147483999" r:id="rId25"/>
    <p:sldLayoutId id="2147484009" r:id="rId26"/>
    <p:sldLayoutId id="2147484010" r:id="rId27"/>
    <p:sldLayoutId id="2147483983" r:id="rId28"/>
    <p:sldLayoutId id="2147483987" r:id="rId29"/>
    <p:sldLayoutId id="2147483988" r:id="rId30"/>
    <p:sldLayoutId id="2147483989" r:id="rId31"/>
    <p:sldLayoutId id="2147483992" r:id="rId32"/>
    <p:sldLayoutId id="2147483990" r:id="rId33"/>
    <p:sldLayoutId id="2147483991" r:id="rId34"/>
    <p:sldLayoutId id="2147484021" r:id="rId35"/>
    <p:sldLayoutId id="2147484024" r:id="rId36"/>
    <p:sldLayoutId id="2147483982" r:id="rId37"/>
    <p:sldLayoutId id="2147484015" r:id="rId38"/>
    <p:sldLayoutId id="2147484016" r:id="rId39"/>
    <p:sldLayoutId id="2147484017" r:id="rId40"/>
    <p:sldLayoutId id="2147483977" r:id="rId41"/>
    <p:sldLayoutId id="2147484031" r:id="rId42"/>
    <p:sldLayoutId id="2147484034" r:id="rId43"/>
    <p:sldLayoutId id="2147484035" r:id="rId44"/>
    <p:sldLayoutId id="2147484040" r:id="rId4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hyperlink" Target="https://www.ifound.org/" TargetMode="External"/><Relationship Id="rId3" Type="http://schemas.openxmlformats.org/officeDocument/2006/relationships/image" Target="../media/image15.jpeg"/><Relationship Id="rId7" Type="http://schemas.openxmlformats.org/officeDocument/2006/relationships/hyperlink" Target="Disasterphilanthropy.org"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s://swifoundation.org/" TargetMode="External"/><Relationship Id="rId4" Type="http://schemas.openxmlformats.org/officeDocument/2006/relationships/image" Target="../media/image16.png"/><Relationship Id="rId9" Type="http://schemas.openxmlformats.org/officeDocument/2006/relationships/hyperlink" Target="https://communitygiving.org/WAC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www.amazon.com/Social-Roots-Risk-Resilience-Reliability/dp/080479139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posing for a photo&#10;&#10;Description automatically generated with medium confidence">
            <a:extLst>
              <a:ext uri="{FF2B5EF4-FFF2-40B4-BE49-F238E27FC236}">
                <a16:creationId xmlns:a16="http://schemas.microsoft.com/office/drawing/2014/main" id="{7A51CECA-41A7-A7E0-DDEC-C0CCFAEB7773}"/>
              </a:ext>
            </a:extLst>
          </p:cNvPr>
          <p:cNvPicPr>
            <a:picLocks noGrp="1" noChangeAspect="1"/>
          </p:cNvPicPr>
          <p:nvPr>
            <p:ph type="pic" sz="quarter" idx="10"/>
          </p:nvPr>
        </p:nvPicPr>
        <p:blipFill>
          <a:blip r:embed="rId3"/>
          <a:srcRect t="2585" b="2585"/>
          <a:stretch>
            <a:fillRect/>
          </a:stretch>
        </p:blipFill>
        <p:spPr/>
      </p:pic>
      <p:sp>
        <p:nvSpPr>
          <p:cNvPr id="3" name="Title 2">
            <a:extLst>
              <a:ext uri="{FF2B5EF4-FFF2-40B4-BE49-F238E27FC236}">
                <a16:creationId xmlns:a16="http://schemas.microsoft.com/office/drawing/2014/main" id="{2BBB28D4-16D8-443E-45CA-662919F39656}"/>
              </a:ext>
            </a:extLst>
          </p:cNvPr>
          <p:cNvSpPr>
            <a:spLocks noGrp="1"/>
          </p:cNvSpPr>
          <p:nvPr>
            <p:ph type="ctrTitle"/>
          </p:nvPr>
        </p:nvSpPr>
        <p:spPr>
          <a:xfrm>
            <a:off x="867189" y="1710135"/>
            <a:ext cx="5129574" cy="3416320"/>
          </a:xfrm>
        </p:spPr>
        <p:txBody>
          <a:bodyPr/>
          <a:lstStyle/>
          <a:p>
            <a:r>
              <a:rPr lang="en-US" dirty="0"/>
              <a:t>We’re All Disaster Funders Now</a:t>
            </a:r>
          </a:p>
        </p:txBody>
      </p:sp>
      <p:sp>
        <p:nvSpPr>
          <p:cNvPr id="4" name="Text Placeholder 3">
            <a:extLst>
              <a:ext uri="{FF2B5EF4-FFF2-40B4-BE49-F238E27FC236}">
                <a16:creationId xmlns:a16="http://schemas.microsoft.com/office/drawing/2014/main" id="{BBBD3A03-6974-3662-895B-566E32046410}"/>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9A10D015-33DB-1E19-D5ED-5E28325284AD}"/>
              </a:ext>
            </a:extLst>
          </p:cNvPr>
          <p:cNvSpPr>
            <a:spLocks noGrp="1"/>
          </p:cNvSpPr>
          <p:nvPr>
            <p:ph type="body" sz="quarter" idx="14"/>
          </p:nvPr>
        </p:nvSpPr>
        <p:spPr/>
        <p:txBody>
          <a:bodyPr/>
          <a:lstStyle/>
          <a:p>
            <a:r>
              <a:rPr lang="en-US" dirty="0"/>
              <a:t>Photo from Catholic Charities of Northern and Central Missouri</a:t>
            </a:r>
          </a:p>
        </p:txBody>
      </p:sp>
    </p:spTree>
    <p:extLst>
      <p:ext uri="{BB962C8B-B14F-4D97-AF65-F5344CB8AC3E}">
        <p14:creationId xmlns:p14="http://schemas.microsoft.com/office/powerpoint/2010/main" val="274489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B7C63-24BA-2C4C-B951-EA1FFA3A2BB9}"/>
              </a:ext>
            </a:extLst>
          </p:cNvPr>
          <p:cNvSpPr>
            <a:spLocks noGrp="1"/>
          </p:cNvSpPr>
          <p:nvPr>
            <p:ph type="body" sz="quarter" idx="10"/>
          </p:nvPr>
        </p:nvSpPr>
        <p:spPr/>
        <p:txBody>
          <a:bodyPr/>
          <a:lstStyle/>
          <a:p>
            <a:r>
              <a:rPr lang="en-US" dirty="0"/>
              <a:t>Expert Resources</a:t>
            </a:r>
          </a:p>
        </p:txBody>
      </p:sp>
      <p:sp>
        <p:nvSpPr>
          <p:cNvPr id="7" name="Text Placeholder 6">
            <a:extLst>
              <a:ext uri="{FF2B5EF4-FFF2-40B4-BE49-F238E27FC236}">
                <a16:creationId xmlns:a16="http://schemas.microsoft.com/office/drawing/2014/main" id="{775E9F6E-E206-9D4C-AEF8-82A4BAD01238}"/>
              </a:ext>
            </a:extLst>
          </p:cNvPr>
          <p:cNvSpPr>
            <a:spLocks noGrp="1"/>
          </p:cNvSpPr>
          <p:nvPr>
            <p:ph type="body" sz="quarter" idx="11"/>
          </p:nvPr>
        </p:nvSpPr>
        <p:spPr>
          <a:xfrm>
            <a:off x="2129087" y="1826906"/>
            <a:ext cx="3427229" cy="424733"/>
          </a:xfrm>
        </p:spPr>
        <p:txBody>
          <a:bodyPr/>
          <a:lstStyle/>
          <a:p>
            <a:pPr marL="0" indent="0">
              <a:buNone/>
            </a:pPr>
            <a:r>
              <a:rPr lang="en-US" sz="1400" b="1" dirty="0"/>
              <a:t>Disaster Philanthropy Playbook</a:t>
            </a:r>
          </a:p>
        </p:txBody>
      </p:sp>
      <p:pic>
        <p:nvPicPr>
          <p:cNvPr id="10" name="Graphic 9">
            <a:extLst>
              <a:ext uri="{FF2B5EF4-FFF2-40B4-BE49-F238E27FC236}">
                <a16:creationId xmlns:a16="http://schemas.microsoft.com/office/drawing/2014/main" id="{888A4C11-1B39-AE44-9D6F-3CB8F06F9D7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647"/>
          <a:stretch/>
        </p:blipFill>
        <p:spPr>
          <a:xfrm>
            <a:off x="790948" y="1550368"/>
            <a:ext cx="1317810" cy="1085255"/>
          </a:xfrm>
          <a:prstGeom prst="rect">
            <a:avLst/>
          </a:prstGeom>
        </p:spPr>
      </p:pic>
      <p:sp>
        <p:nvSpPr>
          <p:cNvPr id="11" name="Text Placeholder 6">
            <a:extLst>
              <a:ext uri="{FF2B5EF4-FFF2-40B4-BE49-F238E27FC236}">
                <a16:creationId xmlns:a16="http://schemas.microsoft.com/office/drawing/2014/main" id="{D4091293-FD32-6C48-B27C-2D8AFA688EDC}"/>
              </a:ext>
            </a:extLst>
          </p:cNvPr>
          <p:cNvSpPr txBox="1">
            <a:spLocks/>
          </p:cNvSpPr>
          <p:nvPr/>
        </p:nvSpPr>
        <p:spPr>
          <a:xfrm>
            <a:off x="2129087" y="3141415"/>
            <a:ext cx="3427229" cy="1032836"/>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Website</a:t>
            </a:r>
          </a:p>
          <a:p>
            <a:r>
              <a:rPr lang="en-US" dirty="0"/>
              <a:t>Blogs, Issue Insights, Disaster Profiles, Weekly Disaster Updates</a:t>
            </a:r>
            <a:r>
              <a:rPr lang="en-US" sz="1400" dirty="0"/>
              <a:t> </a:t>
            </a:r>
            <a:endParaRPr lang="en-US" sz="1400" b="1" dirty="0"/>
          </a:p>
        </p:txBody>
      </p:sp>
      <p:pic>
        <p:nvPicPr>
          <p:cNvPr id="16" name="Graphic 15">
            <a:extLst>
              <a:ext uri="{FF2B5EF4-FFF2-40B4-BE49-F238E27FC236}">
                <a16:creationId xmlns:a16="http://schemas.microsoft.com/office/drawing/2014/main" id="{49C336E1-C02E-CE4E-8E38-2361EEA55D7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0684"/>
          <a:stretch/>
        </p:blipFill>
        <p:spPr>
          <a:xfrm>
            <a:off x="790948" y="2891151"/>
            <a:ext cx="1227998" cy="974002"/>
          </a:xfrm>
          <a:prstGeom prst="rect">
            <a:avLst/>
          </a:prstGeom>
        </p:spPr>
      </p:pic>
      <p:sp>
        <p:nvSpPr>
          <p:cNvPr id="17" name="Text Placeholder 6">
            <a:extLst>
              <a:ext uri="{FF2B5EF4-FFF2-40B4-BE49-F238E27FC236}">
                <a16:creationId xmlns:a16="http://schemas.microsoft.com/office/drawing/2014/main" id="{DC930958-8F73-CE4E-9EEC-CB4A6609EC43}"/>
              </a:ext>
            </a:extLst>
          </p:cNvPr>
          <p:cNvSpPr txBox="1">
            <a:spLocks/>
          </p:cNvSpPr>
          <p:nvPr/>
        </p:nvSpPr>
        <p:spPr>
          <a:xfrm>
            <a:off x="2129087" y="4689274"/>
            <a:ext cx="3427229" cy="353686"/>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Webinars</a:t>
            </a:r>
          </a:p>
        </p:txBody>
      </p:sp>
      <p:pic>
        <p:nvPicPr>
          <p:cNvPr id="20" name="Graphic 19">
            <a:extLst>
              <a:ext uri="{FF2B5EF4-FFF2-40B4-BE49-F238E27FC236}">
                <a16:creationId xmlns:a16="http://schemas.microsoft.com/office/drawing/2014/main" id="{AFFEB599-30F1-FA46-9E92-E393A673EF5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8000"/>
          <a:stretch/>
        </p:blipFill>
        <p:spPr>
          <a:xfrm>
            <a:off x="809303" y="4325005"/>
            <a:ext cx="1319784" cy="1082223"/>
          </a:xfrm>
          <a:prstGeom prst="rect">
            <a:avLst/>
          </a:prstGeom>
        </p:spPr>
      </p:pic>
      <p:sp>
        <p:nvSpPr>
          <p:cNvPr id="23" name="Text Placeholder 6">
            <a:extLst>
              <a:ext uri="{FF2B5EF4-FFF2-40B4-BE49-F238E27FC236}">
                <a16:creationId xmlns:a16="http://schemas.microsoft.com/office/drawing/2014/main" id="{EE27E1EE-FA41-6744-AB05-2FE66F44441A}"/>
              </a:ext>
            </a:extLst>
          </p:cNvPr>
          <p:cNvSpPr txBox="1">
            <a:spLocks/>
          </p:cNvSpPr>
          <p:nvPr/>
        </p:nvSpPr>
        <p:spPr>
          <a:xfrm>
            <a:off x="7222346" y="1616500"/>
            <a:ext cx="3929824" cy="2038247"/>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Special Reports</a:t>
            </a:r>
            <a:endParaRPr lang="en-US" sz="1100" b="1" dirty="0"/>
          </a:p>
          <a:p>
            <a:r>
              <a:rPr lang="en-US" dirty="0"/>
              <a:t>Measuring the State of Disaster Philanthropy</a:t>
            </a:r>
          </a:p>
          <a:p>
            <a:r>
              <a:rPr lang="en-US" dirty="0"/>
              <a:t>Covid-19 and Philanthropy</a:t>
            </a:r>
          </a:p>
          <a:p>
            <a:r>
              <a:rPr lang="en-US" dirty="0"/>
              <a:t>U.S. Household Disaster Giving Report</a:t>
            </a:r>
          </a:p>
          <a:p>
            <a:endParaRPr lang="en-US" b="1" dirty="0"/>
          </a:p>
          <a:p>
            <a:pPr marL="0" indent="0">
              <a:buFont typeface="Arial" panose="020B0604020202020204" pitchFamily="34" charset="0"/>
              <a:buNone/>
            </a:pPr>
            <a:endParaRPr lang="en-US" sz="1400" b="1" dirty="0"/>
          </a:p>
        </p:txBody>
      </p:sp>
      <p:pic>
        <p:nvPicPr>
          <p:cNvPr id="25" name="Graphic 24">
            <a:extLst>
              <a:ext uri="{FF2B5EF4-FFF2-40B4-BE49-F238E27FC236}">
                <a16:creationId xmlns:a16="http://schemas.microsoft.com/office/drawing/2014/main" id="{62F4D590-A52F-544D-AE79-E08183F2D1D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0000"/>
          <a:stretch/>
        </p:blipFill>
        <p:spPr>
          <a:xfrm>
            <a:off x="6096000" y="1484887"/>
            <a:ext cx="1126346" cy="901077"/>
          </a:xfrm>
          <a:prstGeom prst="rect">
            <a:avLst/>
          </a:prstGeom>
        </p:spPr>
      </p:pic>
      <p:sp>
        <p:nvSpPr>
          <p:cNvPr id="26" name="Text Placeholder 6">
            <a:extLst>
              <a:ext uri="{FF2B5EF4-FFF2-40B4-BE49-F238E27FC236}">
                <a16:creationId xmlns:a16="http://schemas.microsoft.com/office/drawing/2014/main" id="{B83B60B7-35AA-754A-A442-0D25ED8EB1B9}"/>
              </a:ext>
            </a:extLst>
          </p:cNvPr>
          <p:cNvSpPr txBox="1">
            <a:spLocks/>
          </p:cNvSpPr>
          <p:nvPr/>
        </p:nvSpPr>
        <p:spPr>
          <a:xfrm>
            <a:off x="7222346" y="3384060"/>
            <a:ext cx="3929824" cy="2038247"/>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CDP Staff</a:t>
            </a:r>
            <a:endParaRPr lang="en-US" sz="1100" b="1" dirty="0"/>
          </a:p>
          <a:p>
            <a:r>
              <a:rPr lang="en-US" dirty="0"/>
              <a:t>Speaking engagements, Analyses, Opinion Pieces, Consulting Services</a:t>
            </a:r>
            <a:endParaRPr lang="en-US" b="1" dirty="0"/>
          </a:p>
          <a:p>
            <a:pPr marL="0" indent="0">
              <a:buFont typeface="Arial" panose="020B0604020202020204" pitchFamily="34" charset="0"/>
              <a:buNone/>
            </a:pPr>
            <a:endParaRPr lang="en-US" sz="1400" b="1" dirty="0"/>
          </a:p>
        </p:txBody>
      </p:sp>
      <p:pic>
        <p:nvPicPr>
          <p:cNvPr id="31" name="Graphic 30">
            <a:extLst>
              <a:ext uri="{FF2B5EF4-FFF2-40B4-BE49-F238E27FC236}">
                <a16:creationId xmlns:a16="http://schemas.microsoft.com/office/drawing/2014/main" id="{0EC516DE-3460-4145-82B9-B4FDFBD1444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7573"/>
          <a:stretch/>
        </p:blipFill>
        <p:spPr>
          <a:xfrm>
            <a:off x="6263496" y="3289068"/>
            <a:ext cx="791355" cy="652290"/>
          </a:xfrm>
          <a:prstGeom prst="rect">
            <a:avLst/>
          </a:prstGeom>
        </p:spPr>
      </p:pic>
      <p:pic>
        <p:nvPicPr>
          <p:cNvPr id="33" name="Graphic 32">
            <a:extLst>
              <a:ext uri="{FF2B5EF4-FFF2-40B4-BE49-F238E27FC236}">
                <a16:creationId xmlns:a16="http://schemas.microsoft.com/office/drawing/2014/main" id="{70D77674-270D-E646-BEDD-4280C85666A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19231"/>
          <a:stretch/>
        </p:blipFill>
        <p:spPr>
          <a:xfrm>
            <a:off x="6214725" y="4519873"/>
            <a:ext cx="888896" cy="717954"/>
          </a:xfrm>
          <a:prstGeom prst="rect">
            <a:avLst/>
          </a:prstGeom>
        </p:spPr>
      </p:pic>
      <p:sp>
        <p:nvSpPr>
          <p:cNvPr id="34" name="Text Placeholder 6">
            <a:extLst>
              <a:ext uri="{FF2B5EF4-FFF2-40B4-BE49-F238E27FC236}">
                <a16:creationId xmlns:a16="http://schemas.microsoft.com/office/drawing/2014/main" id="{FB277184-E863-0D48-A9A2-E405215472D2}"/>
              </a:ext>
            </a:extLst>
          </p:cNvPr>
          <p:cNvSpPr txBox="1">
            <a:spLocks/>
          </p:cNvSpPr>
          <p:nvPr/>
        </p:nvSpPr>
        <p:spPr>
          <a:xfrm>
            <a:off x="7222346" y="4689274"/>
            <a:ext cx="3929824" cy="379153"/>
          </a:xfrm>
          <a:prstGeom prst="rect">
            <a:avLst/>
          </a:prstGeom>
        </p:spPr>
        <p:txBody>
          <a:bodyPr/>
          <a:lstStyle>
            <a:lvl1pPr marL="228600" indent="-228600" algn="l" defTabSz="914400" rtl="0" eaLnBrk="1" latinLnBrk="0" hangingPunct="1">
              <a:lnSpc>
                <a:spcPct val="130000"/>
              </a:lnSpc>
              <a:spcBef>
                <a:spcPts val="1000"/>
              </a:spcBef>
              <a:buClr>
                <a:schemeClr val="accent3"/>
              </a:buClr>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a:t>disasterphilanthropy.org</a:t>
            </a:r>
            <a:endParaRPr lang="en-US" sz="1400" b="1" dirty="0"/>
          </a:p>
        </p:txBody>
      </p:sp>
    </p:spTree>
    <p:extLst>
      <p:ext uri="{BB962C8B-B14F-4D97-AF65-F5344CB8AC3E}">
        <p14:creationId xmlns:p14="http://schemas.microsoft.com/office/powerpoint/2010/main" val="1813116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5C98-387A-624E-A529-EC651DAB0E41}"/>
              </a:ext>
            </a:extLst>
          </p:cNvPr>
          <p:cNvSpPr>
            <a:spLocks noGrp="1"/>
          </p:cNvSpPr>
          <p:nvPr>
            <p:ph type="ctrTitle"/>
          </p:nvPr>
        </p:nvSpPr>
        <p:spPr/>
        <p:txBody>
          <a:bodyPr/>
          <a:lstStyle/>
          <a:p>
            <a:r>
              <a:rPr lang="en-US" dirty="0">
                <a:latin typeface="+mn-lt"/>
              </a:rPr>
              <a:t>Thank You</a:t>
            </a:r>
          </a:p>
        </p:txBody>
      </p:sp>
      <p:sp>
        <p:nvSpPr>
          <p:cNvPr id="12" name="Text Placeholder 11">
            <a:extLst>
              <a:ext uri="{FF2B5EF4-FFF2-40B4-BE49-F238E27FC236}">
                <a16:creationId xmlns:a16="http://schemas.microsoft.com/office/drawing/2014/main" id="{34F0434B-8B3B-8644-8317-124F0227FE0E}"/>
              </a:ext>
            </a:extLst>
          </p:cNvPr>
          <p:cNvSpPr>
            <a:spLocks noGrp="1"/>
          </p:cNvSpPr>
          <p:nvPr>
            <p:ph type="body" sz="quarter" idx="12"/>
          </p:nvPr>
        </p:nvSpPr>
        <p:spPr/>
        <p:txBody>
          <a:bodyPr/>
          <a:lstStyle/>
          <a:p>
            <a:r>
              <a:rPr lang="en-US" dirty="0"/>
              <a:t>CONNECT WITH US</a:t>
            </a:r>
          </a:p>
        </p:txBody>
      </p:sp>
      <p:sp>
        <p:nvSpPr>
          <p:cNvPr id="13" name="Text Placeholder 12">
            <a:extLst>
              <a:ext uri="{FF2B5EF4-FFF2-40B4-BE49-F238E27FC236}">
                <a16:creationId xmlns:a16="http://schemas.microsoft.com/office/drawing/2014/main" id="{60624C06-EDBF-344D-8C16-173638579FCB}"/>
              </a:ext>
            </a:extLst>
          </p:cNvPr>
          <p:cNvSpPr>
            <a:spLocks noGrp="1"/>
          </p:cNvSpPr>
          <p:nvPr>
            <p:ph type="body" sz="quarter" idx="13"/>
          </p:nvPr>
        </p:nvSpPr>
        <p:spPr/>
        <p:txBody>
          <a:bodyPr/>
          <a:lstStyle/>
          <a:p>
            <a:r>
              <a:rPr lang="en-US" dirty="0"/>
              <a:t>DISASTERPHILANTHROPY.ORG</a:t>
            </a:r>
          </a:p>
        </p:txBody>
      </p:sp>
      <p:sp>
        <p:nvSpPr>
          <p:cNvPr id="14" name="Text Placeholder 13">
            <a:extLst>
              <a:ext uri="{FF2B5EF4-FFF2-40B4-BE49-F238E27FC236}">
                <a16:creationId xmlns:a16="http://schemas.microsoft.com/office/drawing/2014/main" id="{9BFCAA5A-BD65-FA4E-B002-B94FCECD4D79}"/>
              </a:ext>
            </a:extLst>
          </p:cNvPr>
          <p:cNvSpPr>
            <a:spLocks noGrp="1"/>
          </p:cNvSpPr>
          <p:nvPr>
            <p:ph type="body" sz="quarter" idx="14"/>
          </p:nvPr>
        </p:nvSpPr>
        <p:spPr/>
        <p:txBody>
          <a:bodyPr/>
          <a:lstStyle/>
          <a:p>
            <a:r>
              <a:rPr lang="en-US" dirty="0"/>
              <a:t>@FUNDS4DISASTER</a:t>
            </a:r>
          </a:p>
        </p:txBody>
      </p:sp>
      <p:sp>
        <p:nvSpPr>
          <p:cNvPr id="3" name="TextBox 2">
            <a:extLst>
              <a:ext uri="{FF2B5EF4-FFF2-40B4-BE49-F238E27FC236}">
                <a16:creationId xmlns:a16="http://schemas.microsoft.com/office/drawing/2014/main" id="{A2EE5428-B277-3711-53D1-B56BDCD6A277}"/>
              </a:ext>
            </a:extLst>
          </p:cNvPr>
          <p:cNvSpPr txBox="1"/>
          <p:nvPr/>
        </p:nvSpPr>
        <p:spPr>
          <a:xfrm>
            <a:off x="1483429" y="3348568"/>
            <a:ext cx="5996762" cy="400110"/>
          </a:xfrm>
          <a:prstGeom prst="rect">
            <a:avLst/>
          </a:prstGeom>
          <a:noFill/>
        </p:spPr>
        <p:txBody>
          <a:bodyPr wrap="square" rtlCol="0">
            <a:spAutoFit/>
          </a:bodyPr>
          <a:lstStyle/>
          <a:p>
            <a:pPr algn="l"/>
            <a:r>
              <a:rPr lang="en-US" sz="2000" b="1" dirty="0"/>
              <a:t>Cari.Cullen@disasterphilanthropy.org</a:t>
            </a:r>
          </a:p>
        </p:txBody>
      </p:sp>
    </p:spTree>
    <p:extLst>
      <p:ext uri="{BB962C8B-B14F-4D97-AF65-F5344CB8AC3E}">
        <p14:creationId xmlns:p14="http://schemas.microsoft.com/office/powerpoint/2010/main" val="47638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276832-4F2C-D2DF-AECF-536665808D72}"/>
              </a:ext>
            </a:extLst>
          </p:cNvPr>
          <p:cNvSpPr>
            <a:spLocks noGrp="1"/>
          </p:cNvSpPr>
          <p:nvPr>
            <p:ph type="body" sz="quarter" idx="10"/>
          </p:nvPr>
        </p:nvSpPr>
        <p:spPr/>
        <p:txBody>
          <a:bodyPr/>
          <a:lstStyle/>
          <a:p>
            <a:r>
              <a:rPr lang="en-US" dirty="0"/>
              <a:t>We’re All Disaster Funders Now</a:t>
            </a:r>
          </a:p>
        </p:txBody>
      </p:sp>
      <p:pic>
        <p:nvPicPr>
          <p:cNvPr id="26" name="Picture Placeholder 25" descr="A person smiling for the camera&#10;&#10;Description automatically generated with low confidence">
            <a:extLst>
              <a:ext uri="{FF2B5EF4-FFF2-40B4-BE49-F238E27FC236}">
                <a16:creationId xmlns:a16="http://schemas.microsoft.com/office/drawing/2014/main" id="{1562C001-F0DC-F596-2F25-3C850DECC9FF}"/>
              </a:ext>
            </a:extLst>
          </p:cNvPr>
          <p:cNvPicPr>
            <a:picLocks noGrp="1" noChangeAspect="1"/>
          </p:cNvPicPr>
          <p:nvPr>
            <p:ph type="pic" sz="quarter" idx="11"/>
          </p:nvPr>
        </p:nvPicPr>
        <p:blipFill>
          <a:blip r:embed="rId3"/>
          <a:srcRect l="19453" r="19453"/>
          <a:stretch>
            <a:fillRect/>
          </a:stretch>
        </p:blipFill>
        <p:spPr/>
      </p:pic>
      <p:pic>
        <p:nvPicPr>
          <p:cNvPr id="21" name="Picture Placeholder 20">
            <a:extLst>
              <a:ext uri="{FF2B5EF4-FFF2-40B4-BE49-F238E27FC236}">
                <a16:creationId xmlns:a16="http://schemas.microsoft.com/office/drawing/2014/main" id="{1ADCDE5D-E4C8-0F7D-DD7F-4A2D8A089FA1}"/>
              </a:ext>
            </a:extLst>
          </p:cNvPr>
          <p:cNvPicPr>
            <a:picLocks noGrp="1" noChangeAspect="1"/>
          </p:cNvPicPr>
          <p:nvPr>
            <p:ph type="pic" sz="quarter" idx="12"/>
          </p:nvPr>
        </p:nvPicPr>
        <p:blipFill>
          <a:blip r:embed="rId4"/>
          <a:srcRect t="14281" b="14281"/>
          <a:stretch/>
        </p:blipFill>
        <p:spPr>
          <a:prstGeom prst="rect">
            <a:avLst/>
          </a:prstGeom>
        </p:spPr>
      </p:pic>
      <p:pic>
        <p:nvPicPr>
          <p:cNvPr id="22" name="Picture Placeholder 21">
            <a:extLst>
              <a:ext uri="{FF2B5EF4-FFF2-40B4-BE49-F238E27FC236}">
                <a16:creationId xmlns:a16="http://schemas.microsoft.com/office/drawing/2014/main" id="{D6E77463-AC1A-06E6-C6B5-4F5C3D4E5CEF}"/>
              </a:ext>
            </a:extLst>
          </p:cNvPr>
          <p:cNvPicPr>
            <a:picLocks noGrp="1" noChangeAspect="1"/>
          </p:cNvPicPr>
          <p:nvPr>
            <p:ph type="pic" sz="quarter" idx="13"/>
          </p:nvPr>
        </p:nvPicPr>
        <p:blipFill>
          <a:blip r:embed="rId5"/>
          <a:srcRect t="9973" b="9973"/>
          <a:stretch>
            <a:fillRect/>
          </a:stretch>
        </p:blipFill>
        <p:spPr>
          <a:prstGeom prst="rect">
            <a:avLst/>
          </a:prstGeom>
        </p:spPr>
      </p:pic>
      <p:pic>
        <p:nvPicPr>
          <p:cNvPr id="27" name="Picture Placeholder 26">
            <a:extLst>
              <a:ext uri="{FF2B5EF4-FFF2-40B4-BE49-F238E27FC236}">
                <a16:creationId xmlns:a16="http://schemas.microsoft.com/office/drawing/2014/main" id="{71FAC309-4443-77F3-C661-69B3CC868F13}"/>
              </a:ext>
            </a:extLst>
          </p:cNvPr>
          <p:cNvPicPr>
            <a:picLocks noGrp="1" noChangeAspect="1"/>
          </p:cNvPicPr>
          <p:nvPr>
            <p:ph type="pic" sz="quarter" idx="14"/>
          </p:nvPr>
        </p:nvPicPr>
        <p:blipFill>
          <a:blip r:embed="rId6"/>
          <a:srcRect l="16667" r="16667"/>
          <a:stretch>
            <a:fillRect/>
          </a:stretch>
        </p:blipFill>
        <p:spPr>
          <a:prstGeom prst="rect">
            <a:avLst/>
          </a:prstGeom>
        </p:spPr>
      </p:pic>
      <p:sp>
        <p:nvSpPr>
          <p:cNvPr id="7" name="Text Placeholder 6">
            <a:extLst>
              <a:ext uri="{FF2B5EF4-FFF2-40B4-BE49-F238E27FC236}">
                <a16:creationId xmlns:a16="http://schemas.microsoft.com/office/drawing/2014/main" id="{BA1D2520-93D7-C778-ED32-A07716A87E92}"/>
              </a:ext>
            </a:extLst>
          </p:cNvPr>
          <p:cNvSpPr>
            <a:spLocks noGrp="1"/>
          </p:cNvSpPr>
          <p:nvPr>
            <p:ph type="body" sz="quarter" idx="15"/>
          </p:nvPr>
        </p:nvSpPr>
        <p:spPr/>
        <p:txBody>
          <a:bodyPr/>
          <a:lstStyle/>
          <a:p>
            <a:r>
              <a:rPr lang="en-US" dirty="0"/>
              <a:t>Cari Cullen</a:t>
            </a:r>
          </a:p>
        </p:txBody>
      </p:sp>
      <p:sp>
        <p:nvSpPr>
          <p:cNvPr id="8" name="Text Placeholder 7">
            <a:extLst>
              <a:ext uri="{FF2B5EF4-FFF2-40B4-BE49-F238E27FC236}">
                <a16:creationId xmlns:a16="http://schemas.microsoft.com/office/drawing/2014/main" id="{54ED8B49-CA9D-0C71-39E2-57F008615D96}"/>
              </a:ext>
            </a:extLst>
          </p:cNvPr>
          <p:cNvSpPr>
            <a:spLocks noGrp="1"/>
          </p:cNvSpPr>
          <p:nvPr>
            <p:ph type="body" sz="quarter" idx="16"/>
          </p:nvPr>
        </p:nvSpPr>
        <p:spPr/>
        <p:txBody>
          <a:bodyPr/>
          <a:lstStyle/>
          <a:p>
            <a:r>
              <a:rPr lang="en-US" dirty="0"/>
              <a:t>Don Hickman</a:t>
            </a:r>
          </a:p>
        </p:txBody>
      </p:sp>
      <p:sp>
        <p:nvSpPr>
          <p:cNvPr id="9" name="Text Placeholder 8">
            <a:extLst>
              <a:ext uri="{FF2B5EF4-FFF2-40B4-BE49-F238E27FC236}">
                <a16:creationId xmlns:a16="http://schemas.microsoft.com/office/drawing/2014/main" id="{9C123301-D75F-F105-7E9B-6597A8C3DC3B}"/>
              </a:ext>
            </a:extLst>
          </p:cNvPr>
          <p:cNvSpPr>
            <a:spLocks noGrp="1"/>
          </p:cNvSpPr>
          <p:nvPr>
            <p:ph type="body" sz="quarter" idx="17"/>
          </p:nvPr>
        </p:nvSpPr>
        <p:spPr/>
        <p:txBody>
          <a:bodyPr/>
          <a:lstStyle/>
          <a:p>
            <a:r>
              <a:rPr lang="en-US" dirty="0"/>
              <a:t>Sarah Carlson</a:t>
            </a:r>
          </a:p>
        </p:txBody>
      </p:sp>
      <p:sp>
        <p:nvSpPr>
          <p:cNvPr id="10" name="Text Placeholder 9">
            <a:extLst>
              <a:ext uri="{FF2B5EF4-FFF2-40B4-BE49-F238E27FC236}">
                <a16:creationId xmlns:a16="http://schemas.microsoft.com/office/drawing/2014/main" id="{20020411-DE95-5EC7-161D-A7BD94BA8FE2}"/>
              </a:ext>
            </a:extLst>
          </p:cNvPr>
          <p:cNvSpPr>
            <a:spLocks noGrp="1"/>
          </p:cNvSpPr>
          <p:nvPr>
            <p:ph type="body" sz="quarter" idx="18"/>
          </p:nvPr>
        </p:nvSpPr>
        <p:spPr/>
        <p:txBody>
          <a:bodyPr/>
          <a:lstStyle/>
          <a:p>
            <a:r>
              <a:rPr lang="en-US" dirty="0"/>
              <a:t>Nancy Fasching</a:t>
            </a:r>
          </a:p>
        </p:txBody>
      </p:sp>
      <p:sp>
        <p:nvSpPr>
          <p:cNvPr id="11" name="Text Placeholder 10">
            <a:extLst>
              <a:ext uri="{FF2B5EF4-FFF2-40B4-BE49-F238E27FC236}">
                <a16:creationId xmlns:a16="http://schemas.microsoft.com/office/drawing/2014/main" id="{3D8A3CC6-246F-DDC0-9D41-91E4C723A2CE}"/>
              </a:ext>
            </a:extLst>
          </p:cNvPr>
          <p:cNvSpPr>
            <a:spLocks noGrp="1"/>
          </p:cNvSpPr>
          <p:nvPr>
            <p:ph type="body" sz="quarter" idx="19"/>
          </p:nvPr>
        </p:nvSpPr>
        <p:spPr/>
        <p:txBody>
          <a:bodyPr/>
          <a:lstStyle/>
          <a:p>
            <a:r>
              <a:rPr lang="en-US" dirty="0"/>
              <a:t>Director, Midwest Early Recovery Fund</a:t>
            </a:r>
            <a:br>
              <a:rPr lang="en-US" dirty="0"/>
            </a:br>
            <a:r>
              <a:rPr lang="en-US" b="1" dirty="0">
                <a:hlinkClick r:id="rId7" action="ppaction://hlinkfile"/>
              </a:rPr>
              <a:t>Center for Disaster Philanthropy</a:t>
            </a:r>
            <a:endParaRPr lang="en-US" dirty="0"/>
          </a:p>
        </p:txBody>
      </p:sp>
      <p:sp>
        <p:nvSpPr>
          <p:cNvPr id="12" name="Text Placeholder 11">
            <a:extLst>
              <a:ext uri="{FF2B5EF4-FFF2-40B4-BE49-F238E27FC236}">
                <a16:creationId xmlns:a16="http://schemas.microsoft.com/office/drawing/2014/main" id="{1C6490E7-5725-29B9-D01A-3877B15DC0CF}"/>
              </a:ext>
            </a:extLst>
          </p:cNvPr>
          <p:cNvSpPr>
            <a:spLocks noGrp="1"/>
          </p:cNvSpPr>
          <p:nvPr>
            <p:ph type="body" sz="quarter" idx="20"/>
          </p:nvPr>
        </p:nvSpPr>
        <p:spPr/>
        <p:txBody>
          <a:bodyPr/>
          <a:lstStyle/>
          <a:p>
            <a:r>
              <a:rPr lang="en-US" dirty="0"/>
              <a:t>Vice President for Community and Workforce Development </a:t>
            </a:r>
            <a:br>
              <a:rPr lang="en-US" b="1" dirty="0"/>
            </a:br>
            <a:r>
              <a:rPr lang="en-US" b="1" dirty="0">
                <a:hlinkClick r:id="rId8"/>
              </a:rPr>
              <a:t>Initiative Foundation</a:t>
            </a:r>
            <a:endParaRPr lang="en-US" dirty="0"/>
          </a:p>
        </p:txBody>
      </p:sp>
      <p:sp>
        <p:nvSpPr>
          <p:cNvPr id="13" name="Text Placeholder 12">
            <a:extLst>
              <a:ext uri="{FF2B5EF4-FFF2-40B4-BE49-F238E27FC236}">
                <a16:creationId xmlns:a16="http://schemas.microsoft.com/office/drawing/2014/main" id="{29BEF412-4E3E-54BB-587E-BCAD23EE71D5}"/>
              </a:ext>
            </a:extLst>
          </p:cNvPr>
          <p:cNvSpPr>
            <a:spLocks noGrp="1"/>
          </p:cNvSpPr>
          <p:nvPr>
            <p:ph type="body" sz="quarter" idx="21"/>
          </p:nvPr>
        </p:nvSpPr>
        <p:spPr/>
        <p:txBody>
          <a:bodyPr/>
          <a:lstStyle/>
          <a:p>
            <a:r>
              <a:rPr lang="en-US" dirty="0"/>
              <a:t>Executive Director</a:t>
            </a:r>
            <a:br>
              <a:rPr lang="en-US" dirty="0"/>
            </a:br>
            <a:r>
              <a:rPr lang="en-US" b="1" dirty="0">
                <a:hlinkClick r:id="rId9"/>
              </a:rPr>
              <a:t>Willmar Area Community Foundation</a:t>
            </a:r>
            <a:endParaRPr lang="en-US" dirty="0"/>
          </a:p>
        </p:txBody>
      </p:sp>
      <p:sp>
        <p:nvSpPr>
          <p:cNvPr id="14" name="Text Placeholder 13">
            <a:extLst>
              <a:ext uri="{FF2B5EF4-FFF2-40B4-BE49-F238E27FC236}">
                <a16:creationId xmlns:a16="http://schemas.microsoft.com/office/drawing/2014/main" id="{6E4952F2-5E7C-641A-4B4C-9AAA7C890DE6}"/>
              </a:ext>
            </a:extLst>
          </p:cNvPr>
          <p:cNvSpPr>
            <a:spLocks noGrp="1"/>
          </p:cNvSpPr>
          <p:nvPr>
            <p:ph type="body" sz="quarter" idx="22"/>
          </p:nvPr>
        </p:nvSpPr>
        <p:spPr/>
        <p:txBody>
          <a:bodyPr/>
          <a:lstStyle/>
          <a:p>
            <a:r>
              <a:rPr lang="en-US" dirty="0"/>
              <a:t>Vice President of Community Impact</a:t>
            </a:r>
          </a:p>
          <a:p>
            <a:r>
              <a:rPr lang="en-US" b="1" dirty="0">
                <a:hlinkClick r:id="rId10"/>
              </a:rPr>
              <a:t>Southwest Initiative Foundation</a:t>
            </a:r>
            <a:endParaRPr lang="en-US" b="1" dirty="0"/>
          </a:p>
        </p:txBody>
      </p:sp>
      <p:sp>
        <p:nvSpPr>
          <p:cNvPr id="19" name="Text Placeholder 18">
            <a:extLst>
              <a:ext uri="{FF2B5EF4-FFF2-40B4-BE49-F238E27FC236}">
                <a16:creationId xmlns:a16="http://schemas.microsoft.com/office/drawing/2014/main" id="{48F2A716-20BB-FB12-2C4D-2D0519F35E4A}"/>
              </a:ext>
            </a:extLst>
          </p:cNvPr>
          <p:cNvSpPr>
            <a:spLocks noGrp="1"/>
          </p:cNvSpPr>
          <p:nvPr>
            <p:ph type="body" sz="quarter" idx="27"/>
          </p:nvPr>
        </p:nvSpPr>
        <p:spPr/>
        <p:txBody>
          <a:bodyPr/>
          <a:lstStyle/>
          <a:p>
            <a:r>
              <a:rPr lang="en-US" dirty="0"/>
              <a:t>February 8, 2023</a:t>
            </a:r>
          </a:p>
        </p:txBody>
      </p:sp>
      <p:sp>
        <p:nvSpPr>
          <p:cNvPr id="20" name="Text Placeholder 19">
            <a:extLst>
              <a:ext uri="{FF2B5EF4-FFF2-40B4-BE49-F238E27FC236}">
                <a16:creationId xmlns:a16="http://schemas.microsoft.com/office/drawing/2014/main" id="{17711586-7ED0-316E-34CC-AAC208288B74}"/>
              </a:ext>
            </a:extLst>
          </p:cNvPr>
          <p:cNvSpPr>
            <a:spLocks noGrp="1"/>
          </p:cNvSpPr>
          <p:nvPr>
            <p:ph type="body" sz="quarter" idx="28"/>
          </p:nvPr>
        </p:nvSpPr>
        <p:spPr/>
        <p:txBody>
          <a:bodyPr/>
          <a:lstStyle/>
          <a:p>
            <a:r>
              <a:rPr lang="en-US" dirty="0"/>
              <a:t>Minnesota Council on Foundations Annual Conference</a:t>
            </a:r>
          </a:p>
        </p:txBody>
      </p:sp>
    </p:spTree>
    <p:extLst>
      <p:ext uri="{BB962C8B-B14F-4D97-AF65-F5344CB8AC3E}">
        <p14:creationId xmlns:p14="http://schemas.microsoft.com/office/powerpoint/2010/main" val="129419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FDDF0-5560-3333-5E5B-27600E01B52D}"/>
              </a:ext>
            </a:extLst>
          </p:cNvPr>
          <p:cNvSpPr>
            <a:spLocks noGrp="1"/>
          </p:cNvSpPr>
          <p:nvPr>
            <p:ph type="body" sz="quarter" idx="10"/>
          </p:nvPr>
        </p:nvSpPr>
        <p:spPr>
          <a:xfrm>
            <a:off x="870707" y="4185769"/>
            <a:ext cx="9211444" cy="1643527"/>
          </a:xfrm>
        </p:spPr>
        <p:txBody>
          <a:bodyPr/>
          <a:lstStyle/>
          <a:p>
            <a:r>
              <a:rPr lang="en-US" dirty="0"/>
              <a:t>Who else is in the room?</a:t>
            </a:r>
          </a:p>
        </p:txBody>
      </p:sp>
    </p:spTree>
    <p:extLst>
      <p:ext uri="{BB962C8B-B14F-4D97-AF65-F5344CB8AC3E}">
        <p14:creationId xmlns:p14="http://schemas.microsoft.com/office/powerpoint/2010/main" val="209390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AAE052-4B47-1D16-EBBA-DB58485182B3}"/>
              </a:ext>
            </a:extLst>
          </p:cNvPr>
          <p:cNvSpPr>
            <a:spLocks noGrp="1"/>
          </p:cNvSpPr>
          <p:nvPr>
            <p:ph type="body" sz="quarter" idx="10"/>
          </p:nvPr>
        </p:nvSpPr>
        <p:spPr/>
        <p:txBody>
          <a:bodyPr/>
          <a:lstStyle/>
          <a:p>
            <a:r>
              <a:rPr lang="en-US" dirty="0"/>
              <a:t>Network of Networks</a:t>
            </a:r>
          </a:p>
        </p:txBody>
      </p:sp>
      <p:sp>
        <p:nvSpPr>
          <p:cNvPr id="3" name="Text Placeholder 2">
            <a:extLst>
              <a:ext uri="{FF2B5EF4-FFF2-40B4-BE49-F238E27FC236}">
                <a16:creationId xmlns:a16="http://schemas.microsoft.com/office/drawing/2014/main" id="{2DFD3995-7128-CF82-ABC4-D50D7F958177}"/>
              </a:ext>
            </a:extLst>
          </p:cNvPr>
          <p:cNvSpPr>
            <a:spLocks noGrp="1"/>
          </p:cNvSpPr>
          <p:nvPr>
            <p:ph type="body" sz="quarter" idx="11"/>
          </p:nvPr>
        </p:nvSpPr>
        <p:spPr/>
        <p:txBody>
          <a:bodyPr/>
          <a:lstStyle/>
          <a:p>
            <a:r>
              <a:rPr lang="en-US" dirty="0"/>
              <a:t>The Funders Network</a:t>
            </a:r>
          </a:p>
          <a:p>
            <a:pPr lvl="1"/>
            <a:r>
              <a:rPr lang="en-US" dirty="0">
                <a:solidFill>
                  <a:srgbClr val="1E2E36"/>
                </a:solidFill>
              </a:rPr>
              <a:t>PPREP (Philanthropic Preparedness, Resiliency and Emergency Partnership)</a:t>
            </a:r>
          </a:p>
          <a:p>
            <a:r>
              <a:rPr lang="en-US" dirty="0"/>
              <a:t>Center for Disaster Philanthropy </a:t>
            </a:r>
          </a:p>
          <a:p>
            <a:pPr lvl="1"/>
            <a:r>
              <a:rPr lang="en-US" dirty="0">
                <a:solidFill>
                  <a:srgbClr val="1E2E36"/>
                </a:solidFill>
              </a:rPr>
              <a:t>Midwest Early Recovery Fund</a:t>
            </a:r>
          </a:p>
          <a:p>
            <a:r>
              <a:rPr lang="en-US" dirty="0"/>
              <a:t>Minnesota Council on Foundations</a:t>
            </a:r>
          </a:p>
          <a:p>
            <a:pPr lvl="1"/>
            <a:r>
              <a:rPr lang="en-US" dirty="0">
                <a:solidFill>
                  <a:srgbClr val="1E2E36"/>
                </a:solidFill>
              </a:rPr>
              <a:t>Minnesota Disaster Philanthropy Working Group</a:t>
            </a:r>
          </a:p>
          <a:p>
            <a:r>
              <a:rPr lang="en-US" dirty="0"/>
              <a:t>Margaret A. Cargill Philanthropies</a:t>
            </a:r>
          </a:p>
          <a:p>
            <a:r>
              <a:rPr lang="en-US" dirty="0"/>
              <a:t>Community Foundations</a:t>
            </a:r>
          </a:p>
          <a:p>
            <a:endParaRPr lang="en-US" dirty="0"/>
          </a:p>
          <a:p>
            <a:endParaRPr lang="en-US" dirty="0"/>
          </a:p>
        </p:txBody>
      </p:sp>
      <p:pic>
        <p:nvPicPr>
          <p:cNvPr id="6" name="Google Shape;4447;g133fdf4498c_0_0">
            <a:extLst>
              <a:ext uri="{FF2B5EF4-FFF2-40B4-BE49-F238E27FC236}">
                <a16:creationId xmlns:a16="http://schemas.microsoft.com/office/drawing/2014/main" id="{4ECE82A5-FE41-DB32-61E1-B0F70A294D20}"/>
              </a:ext>
            </a:extLst>
          </p:cNvPr>
          <p:cNvPicPr preferRelativeResize="0"/>
          <p:nvPr/>
        </p:nvPicPr>
        <p:blipFill rotWithShape="1">
          <a:blip r:embed="rId2">
            <a:alphaModFix/>
          </a:blip>
          <a:srcRect/>
          <a:stretch/>
        </p:blipFill>
        <p:spPr>
          <a:xfrm>
            <a:off x="6762858" y="1063577"/>
            <a:ext cx="4928998" cy="4274366"/>
          </a:xfrm>
          <a:prstGeom prst="rect">
            <a:avLst/>
          </a:prstGeom>
          <a:noFill/>
          <a:ln>
            <a:noFill/>
          </a:ln>
        </p:spPr>
      </p:pic>
    </p:spTree>
    <p:extLst>
      <p:ext uri="{BB962C8B-B14F-4D97-AF65-F5344CB8AC3E}">
        <p14:creationId xmlns:p14="http://schemas.microsoft.com/office/powerpoint/2010/main" val="197541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D60C88-146B-7D46-870B-CB970386EA20}"/>
              </a:ext>
            </a:extLst>
          </p:cNvPr>
          <p:cNvSpPr>
            <a:spLocks noGrp="1"/>
          </p:cNvSpPr>
          <p:nvPr>
            <p:ph type="body" sz="quarter" idx="10"/>
          </p:nvPr>
        </p:nvSpPr>
        <p:spPr/>
        <p:txBody>
          <a:bodyPr/>
          <a:lstStyle/>
          <a:p>
            <a:r>
              <a:rPr lang="en-US" dirty="0"/>
              <a:t>What is a disaster?</a:t>
            </a:r>
          </a:p>
        </p:txBody>
      </p:sp>
      <p:grpSp>
        <p:nvGrpSpPr>
          <p:cNvPr id="23" name="Group 22">
            <a:extLst>
              <a:ext uri="{FF2B5EF4-FFF2-40B4-BE49-F238E27FC236}">
                <a16:creationId xmlns:a16="http://schemas.microsoft.com/office/drawing/2014/main" id="{28EE89CA-322F-0845-B7F8-FADE582D0EB2}"/>
              </a:ext>
            </a:extLst>
          </p:cNvPr>
          <p:cNvGrpSpPr/>
          <p:nvPr/>
        </p:nvGrpSpPr>
        <p:grpSpPr>
          <a:xfrm>
            <a:off x="804374" y="1844930"/>
            <a:ext cx="2039167" cy="4371608"/>
            <a:chOff x="680807" y="1280267"/>
            <a:chExt cx="2000610" cy="4042817"/>
          </a:xfrm>
        </p:grpSpPr>
        <p:sp>
          <p:nvSpPr>
            <p:cNvPr id="24" name="Rectangle 23">
              <a:extLst>
                <a:ext uri="{FF2B5EF4-FFF2-40B4-BE49-F238E27FC236}">
                  <a16:creationId xmlns:a16="http://schemas.microsoft.com/office/drawing/2014/main" id="{F5E29EF7-36DB-6A43-B423-7DD4ED86F1F0}"/>
                </a:ext>
              </a:extLst>
            </p:cNvPr>
            <p:cNvSpPr/>
            <p:nvPr/>
          </p:nvSpPr>
          <p:spPr>
            <a:xfrm>
              <a:off x="680807" y="1280267"/>
              <a:ext cx="1753474" cy="34708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solidFill>
                </a:rPr>
                <a:t>Root Causes</a:t>
              </a:r>
            </a:p>
          </p:txBody>
        </p:sp>
        <p:sp>
          <p:nvSpPr>
            <p:cNvPr id="25" name="Rectangle 24">
              <a:extLst>
                <a:ext uri="{FF2B5EF4-FFF2-40B4-BE49-F238E27FC236}">
                  <a16:creationId xmlns:a16="http://schemas.microsoft.com/office/drawing/2014/main" id="{3CD81D28-B6CD-2D43-B772-80384A481A45}"/>
                </a:ext>
              </a:extLst>
            </p:cNvPr>
            <p:cNvSpPr/>
            <p:nvPr/>
          </p:nvSpPr>
          <p:spPr>
            <a:xfrm>
              <a:off x="680807" y="1627354"/>
              <a:ext cx="1753474" cy="369573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b="1" dirty="0">
                <a:solidFill>
                  <a:schemeClr val="bg2"/>
                </a:solidFill>
              </a:endParaRPr>
            </a:p>
            <a:p>
              <a:endParaRPr lang="en-US" sz="1000" b="1" dirty="0">
                <a:solidFill>
                  <a:schemeClr val="bg2"/>
                </a:solidFill>
              </a:endParaRPr>
            </a:p>
            <a:p>
              <a:r>
                <a:rPr lang="en-US" sz="1000" b="1" dirty="0">
                  <a:solidFill>
                    <a:schemeClr val="bg2"/>
                  </a:solidFill>
                </a:rPr>
                <a:t>Limited Access to:</a:t>
              </a:r>
            </a:p>
            <a:p>
              <a:endParaRPr lang="en-US" sz="1000" dirty="0">
                <a:solidFill>
                  <a:schemeClr val="bg2"/>
                </a:solidFill>
              </a:endParaRPr>
            </a:p>
            <a:p>
              <a:pPr marL="171450" indent="-171450">
                <a:buFont typeface="Arial" panose="020B0604020202020204" pitchFamily="34" charset="0"/>
                <a:buChar char="•"/>
              </a:pPr>
              <a:r>
                <a:rPr lang="en-US" sz="1000" dirty="0">
                  <a:solidFill>
                    <a:schemeClr val="bg2"/>
                  </a:solidFill>
                </a:rPr>
                <a:t>Power</a:t>
              </a:r>
            </a:p>
            <a:p>
              <a:pPr marL="171450" indent="-171450">
                <a:buFont typeface="Arial" panose="020B0604020202020204" pitchFamily="34" charset="0"/>
                <a:buChar char="•"/>
              </a:pPr>
              <a:r>
                <a:rPr lang="en-US" sz="1000" dirty="0">
                  <a:solidFill>
                    <a:schemeClr val="bg2"/>
                  </a:solidFill>
                </a:rPr>
                <a:t>Structures</a:t>
              </a:r>
            </a:p>
            <a:p>
              <a:pPr marL="171450" indent="-171450">
                <a:buFont typeface="Arial" panose="020B0604020202020204" pitchFamily="34" charset="0"/>
                <a:buChar char="•"/>
              </a:pPr>
              <a:r>
                <a:rPr lang="en-US" sz="1000" dirty="0">
                  <a:solidFill>
                    <a:schemeClr val="bg2"/>
                  </a:solidFill>
                </a:rPr>
                <a:t>Resources</a:t>
              </a: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endParaRPr lang="en-US" sz="1000" dirty="0">
                <a:solidFill>
                  <a:schemeClr val="bg2"/>
                </a:solidFill>
              </a:endParaRPr>
            </a:p>
            <a:p>
              <a:pPr lvl="1"/>
              <a:endParaRPr lang="en-US" sz="1000" dirty="0">
                <a:solidFill>
                  <a:schemeClr val="bg2"/>
                </a:solidFill>
              </a:endParaRPr>
            </a:p>
          </p:txBody>
        </p:sp>
        <p:sp>
          <p:nvSpPr>
            <p:cNvPr id="26" name="Triangle 25">
              <a:extLst>
                <a:ext uri="{FF2B5EF4-FFF2-40B4-BE49-F238E27FC236}">
                  <a16:creationId xmlns:a16="http://schemas.microsoft.com/office/drawing/2014/main" id="{B7338C3B-8050-D447-A6F6-950BCABF478B}"/>
                </a:ext>
              </a:extLst>
            </p:cNvPr>
            <p:cNvSpPr/>
            <p:nvPr/>
          </p:nvSpPr>
          <p:spPr>
            <a:xfrm rot="5400000">
              <a:off x="1799968" y="3453712"/>
              <a:ext cx="1515762" cy="24713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3FAF2CFE-0072-2C48-8399-3D4FF97994E9}"/>
              </a:ext>
            </a:extLst>
          </p:cNvPr>
          <p:cNvGrpSpPr/>
          <p:nvPr/>
        </p:nvGrpSpPr>
        <p:grpSpPr>
          <a:xfrm>
            <a:off x="2964657" y="1851593"/>
            <a:ext cx="2039984" cy="4358281"/>
            <a:chOff x="680807" y="1280267"/>
            <a:chExt cx="2000610" cy="4030493"/>
          </a:xfrm>
        </p:grpSpPr>
        <p:sp>
          <p:nvSpPr>
            <p:cNvPr id="34" name="Rectangle 33">
              <a:extLst>
                <a:ext uri="{FF2B5EF4-FFF2-40B4-BE49-F238E27FC236}">
                  <a16:creationId xmlns:a16="http://schemas.microsoft.com/office/drawing/2014/main" id="{C6F5C368-31BF-A441-9140-846DC8D557B4}"/>
                </a:ext>
              </a:extLst>
            </p:cNvPr>
            <p:cNvSpPr/>
            <p:nvPr/>
          </p:nvSpPr>
          <p:spPr>
            <a:xfrm>
              <a:off x="680807" y="1280267"/>
              <a:ext cx="1753474" cy="34708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Dynamic Pressure</a:t>
              </a:r>
            </a:p>
          </p:txBody>
        </p:sp>
        <p:sp>
          <p:nvSpPr>
            <p:cNvPr id="35" name="Rectangle 34">
              <a:extLst>
                <a:ext uri="{FF2B5EF4-FFF2-40B4-BE49-F238E27FC236}">
                  <a16:creationId xmlns:a16="http://schemas.microsoft.com/office/drawing/2014/main" id="{460ABDC6-357A-E940-8B6E-579C62A4E969}"/>
                </a:ext>
              </a:extLst>
            </p:cNvPr>
            <p:cNvSpPr/>
            <p:nvPr/>
          </p:nvSpPr>
          <p:spPr>
            <a:xfrm>
              <a:off x="680807" y="1627354"/>
              <a:ext cx="1753474" cy="36834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b="1" dirty="0">
                <a:solidFill>
                  <a:schemeClr val="bg2"/>
                </a:solidFill>
              </a:endParaRPr>
            </a:p>
            <a:p>
              <a:endParaRPr lang="en-US" sz="1000" b="1" dirty="0">
                <a:solidFill>
                  <a:schemeClr val="bg2"/>
                </a:solidFill>
              </a:endParaRPr>
            </a:p>
            <a:p>
              <a:r>
                <a:rPr lang="en-US" sz="1000" b="1" dirty="0">
                  <a:solidFill>
                    <a:schemeClr val="bg2"/>
                  </a:solidFill>
                </a:rPr>
                <a:t>Lack of:</a:t>
              </a:r>
            </a:p>
            <a:p>
              <a:endParaRPr lang="en-US" sz="1000" dirty="0">
                <a:solidFill>
                  <a:schemeClr val="bg2"/>
                </a:solidFill>
              </a:endParaRPr>
            </a:p>
            <a:p>
              <a:pPr marL="171450" indent="-171450">
                <a:buFont typeface="Arial" panose="020B0604020202020204" pitchFamily="34" charset="0"/>
                <a:buChar char="•"/>
              </a:pPr>
              <a:r>
                <a:rPr lang="en-US" sz="1000" dirty="0">
                  <a:solidFill>
                    <a:schemeClr val="bg2"/>
                  </a:solidFill>
                </a:rPr>
                <a:t>Local institutions</a:t>
              </a:r>
            </a:p>
            <a:p>
              <a:pPr marL="171450" indent="-171450">
                <a:buFont typeface="Arial" panose="020B0604020202020204" pitchFamily="34" charset="0"/>
                <a:buChar char="•"/>
              </a:pPr>
              <a:r>
                <a:rPr lang="en-US" sz="1000" dirty="0">
                  <a:solidFill>
                    <a:schemeClr val="bg2"/>
                  </a:solidFill>
                </a:rPr>
                <a:t>Training</a:t>
              </a:r>
            </a:p>
            <a:p>
              <a:pPr marL="171450" indent="-171450">
                <a:buFont typeface="Arial" panose="020B0604020202020204" pitchFamily="34" charset="0"/>
                <a:buChar char="•"/>
              </a:pPr>
              <a:r>
                <a:rPr lang="en-US" sz="1000" dirty="0">
                  <a:solidFill>
                    <a:schemeClr val="bg2"/>
                  </a:solidFill>
                </a:rPr>
                <a:t>Appropriate skills</a:t>
              </a:r>
            </a:p>
            <a:p>
              <a:pPr marL="171450" indent="-171450">
                <a:buFont typeface="Arial" panose="020B0604020202020204" pitchFamily="34" charset="0"/>
                <a:buChar char="•"/>
              </a:pPr>
              <a:r>
                <a:rPr lang="en-US" sz="1000" dirty="0">
                  <a:solidFill>
                    <a:schemeClr val="bg2"/>
                  </a:solidFill>
                </a:rPr>
                <a:t>Local investment</a:t>
              </a:r>
            </a:p>
            <a:p>
              <a:pPr marL="171450" indent="-171450">
                <a:buFont typeface="Arial" panose="020B0604020202020204" pitchFamily="34" charset="0"/>
                <a:buChar char="•"/>
              </a:pPr>
              <a:r>
                <a:rPr lang="en-US" sz="1000" dirty="0">
                  <a:solidFill>
                    <a:schemeClr val="bg2"/>
                  </a:solidFill>
                </a:rPr>
                <a:t>Local markets</a:t>
              </a:r>
            </a:p>
            <a:p>
              <a:pPr marL="171450" indent="-171450">
                <a:buFont typeface="Arial" panose="020B0604020202020204" pitchFamily="34" charset="0"/>
                <a:buChar char="•"/>
              </a:pPr>
              <a:r>
                <a:rPr lang="en-US" sz="1000" dirty="0">
                  <a:solidFill>
                    <a:schemeClr val="bg2"/>
                  </a:solidFill>
                </a:rPr>
                <a:t>Press freedom</a:t>
              </a:r>
            </a:p>
            <a:p>
              <a:pPr marL="171450" indent="-171450">
                <a:buFont typeface="Arial" panose="020B0604020202020204" pitchFamily="34" charset="0"/>
                <a:buChar char="•"/>
              </a:pPr>
              <a:r>
                <a:rPr lang="en-US" sz="1000" dirty="0">
                  <a:solidFill>
                    <a:schemeClr val="bg2"/>
                  </a:solidFill>
                </a:rPr>
                <a:t>Ethical standards in public life</a:t>
              </a:r>
            </a:p>
            <a:p>
              <a:pPr marL="171450" indent="-171450">
                <a:buFont typeface="Arial" panose="020B0604020202020204" pitchFamily="34" charset="0"/>
                <a:buChar char="•"/>
              </a:pPr>
              <a:endParaRPr lang="en-US" sz="1000" dirty="0">
                <a:solidFill>
                  <a:schemeClr val="bg2"/>
                </a:solidFill>
              </a:endParaRPr>
            </a:p>
            <a:p>
              <a:r>
                <a:rPr lang="en-US" sz="1000" b="1" dirty="0">
                  <a:solidFill>
                    <a:schemeClr val="bg2"/>
                  </a:solidFill>
                </a:rPr>
                <a:t>Macro-forces</a:t>
              </a:r>
            </a:p>
            <a:p>
              <a:endParaRPr lang="en-US" sz="1000" dirty="0">
                <a:solidFill>
                  <a:schemeClr val="bg2"/>
                </a:solidFill>
              </a:endParaRPr>
            </a:p>
            <a:p>
              <a:pPr marL="171450" indent="-171450">
                <a:buFont typeface="Arial" panose="020B0604020202020204" pitchFamily="34" charset="0"/>
                <a:buChar char="•"/>
              </a:pPr>
              <a:r>
                <a:rPr lang="en-US" sz="1000" dirty="0">
                  <a:solidFill>
                    <a:schemeClr val="bg2"/>
                  </a:solidFill>
                </a:rPr>
                <a:t>Rapid population growth</a:t>
              </a:r>
            </a:p>
            <a:p>
              <a:pPr marL="171450" indent="-171450">
                <a:buFont typeface="Arial" panose="020B0604020202020204" pitchFamily="34" charset="0"/>
                <a:buChar char="•"/>
              </a:pPr>
              <a:r>
                <a:rPr lang="en-US" sz="1000" dirty="0">
                  <a:solidFill>
                    <a:schemeClr val="bg2"/>
                  </a:solidFill>
                </a:rPr>
                <a:t>Rapid urbanization</a:t>
              </a:r>
            </a:p>
            <a:p>
              <a:pPr marL="171450" indent="-171450">
                <a:buFont typeface="Arial" panose="020B0604020202020204" pitchFamily="34" charset="0"/>
                <a:buChar char="•"/>
              </a:pPr>
              <a:r>
                <a:rPr lang="en-US" sz="1000" dirty="0">
                  <a:solidFill>
                    <a:schemeClr val="bg2"/>
                  </a:solidFill>
                </a:rPr>
                <a:t>Arms expenditure</a:t>
              </a:r>
            </a:p>
            <a:p>
              <a:pPr marL="171450" indent="-171450">
                <a:buFont typeface="Arial" panose="020B0604020202020204" pitchFamily="34" charset="0"/>
                <a:buChar char="•"/>
              </a:pPr>
              <a:r>
                <a:rPr lang="en-US" sz="1000" dirty="0">
                  <a:solidFill>
                    <a:schemeClr val="bg2"/>
                  </a:solidFill>
                </a:rPr>
                <a:t>Debt repayment schedules</a:t>
              </a:r>
            </a:p>
            <a:p>
              <a:pPr marL="171450" indent="-171450">
                <a:buFont typeface="Arial" panose="020B0604020202020204" pitchFamily="34" charset="0"/>
                <a:buChar char="•"/>
              </a:pPr>
              <a:r>
                <a:rPr lang="en-US" sz="1000" dirty="0">
                  <a:solidFill>
                    <a:schemeClr val="bg2"/>
                  </a:solidFill>
                </a:rPr>
                <a:t>Deforestation</a:t>
              </a:r>
            </a:p>
            <a:p>
              <a:pPr marL="171450" indent="-171450">
                <a:buFont typeface="Arial" panose="020B0604020202020204" pitchFamily="34" charset="0"/>
                <a:buChar char="•"/>
              </a:pPr>
              <a:r>
                <a:rPr lang="en-US" sz="1000" dirty="0">
                  <a:solidFill>
                    <a:schemeClr val="bg2"/>
                  </a:solidFill>
                </a:rPr>
                <a:t>Decline in soil productivity</a:t>
              </a:r>
            </a:p>
            <a:p>
              <a:pPr marL="171450" indent="-171450">
                <a:buFont typeface="Arial" panose="020B0604020202020204" pitchFamily="34" charset="0"/>
                <a:buChar char="•"/>
              </a:pPr>
              <a:endParaRPr lang="en-US" sz="1000" dirty="0">
                <a:solidFill>
                  <a:schemeClr val="bg2"/>
                </a:solidFill>
              </a:endParaRPr>
            </a:p>
            <a:p>
              <a:pPr marL="171450" indent="-171450">
                <a:buFont typeface="Arial" panose="020B0604020202020204" pitchFamily="34" charset="0"/>
                <a:buChar char="•"/>
              </a:pPr>
              <a:endParaRPr lang="en-US" sz="1000" dirty="0">
                <a:solidFill>
                  <a:schemeClr val="bg2"/>
                </a:solidFill>
              </a:endParaRPr>
            </a:p>
            <a:p>
              <a:pPr marL="171450" indent="-171450">
                <a:buFont typeface="Arial" panose="020B0604020202020204" pitchFamily="34" charset="0"/>
                <a:buChar char="•"/>
              </a:pPr>
              <a:endParaRPr lang="en-US" sz="1000" dirty="0">
                <a:solidFill>
                  <a:schemeClr val="bg2"/>
                </a:solidFill>
              </a:endParaRPr>
            </a:p>
            <a:p>
              <a:pPr marL="171450" indent="-171450">
                <a:buFont typeface="Arial" panose="020B0604020202020204" pitchFamily="34" charset="0"/>
                <a:buChar char="•"/>
              </a:pPr>
              <a:endParaRPr lang="en-US" sz="1000" dirty="0">
                <a:solidFill>
                  <a:schemeClr val="bg2"/>
                </a:solidFill>
              </a:endParaRPr>
            </a:p>
            <a:p>
              <a:pPr marL="171450" indent="-171450">
                <a:buFont typeface="Arial" panose="020B0604020202020204" pitchFamily="34" charset="0"/>
                <a:buChar char="•"/>
              </a:pPr>
              <a:endParaRPr lang="en-US" sz="1000" dirty="0">
                <a:solidFill>
                  <a:schemeClr val="bg2"/>
                </a:solidFill>
              </a:endParaRPr>
            </a:p>
          </p:txBody>
        </p:sp>
        <p:sp>
          <p:nvSpPr>
            <p:cNvPr id="36" name="Triangle 35">
              <a:extLst>
                <a:ext uri="{FF2B5EF4-FFF2-40B4-BE49-F238E27FC236}">
                  <a16:creationId xmlns:a16="http://schemas.microsoft.com/office/drawing/2014/main" id="{5C7AF668-9C18-D944-9024-EFFAC03F3212}"/>
                </a:ext>
              </a:extLst>
            </p:cNvPr>
            <p:cNvSpPr/>
            <p:nvPr/>
          </p:nvSpPr>
          <p:spPr>
            <a:xfrm rot="5400000">
              <a:off x="1799968" y="3453712"/>
              <a:ext cx="1515762" cy="2471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B5EEEA6C-38D1-D543-8B1A-650B78DDA9C5}"/>
              </a:ext>
            </a:extLst>
          </p:cNvPr>
          <p:cNvGrpSpPr/>
          <p:nvPr/>
        </p:nvGrpSpPr>
        <p:grpSpPr>
          <a:xfrm>
            <a:off x="5124939" y="1851593"/>
            <a:ext cx="2039984" cy="4358281"/>
            <a:chOff x="680807" y="1280267"/>
            <a:chExt cx="2000610" cy="4030493"/>
          </a:xfrm>
        </p:grpSpPr>
        <p:sp>
          <p:nvSpPr>
            <p:cNvPr id="43" name="Rectangle 42">
              <a:extLst>
                <a:ext uri="{FF2B5EF4-FFF2-40B4-BE49-F238E27FC236}">
                  <a16:creationId xmlns:a16="http://schemas.microsoft.com/office/drawing/2014/main" id="{0D5DC241-2EDC-C34A-982E-69F8132C58A4}"/>
                </a:ext>
              </a:extLst>
            </p:cNvPr>
            <p:cNvSpPr/>
            <p:nvPr/>
          </p:nvSpPr>
          <p:spPr>
            <a:xfrm>
              <a:off x="680807" y="1280267"/>
              <a:ext cx="1753474" cy="34708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40" dirty="0">
                  <a:solidFill>
                    <a:schemeClr val="tx2"/>
                  </a:solidFill>
                </a:rPr>
                <a:t>Unsafe Conditions</a:t>
              </a:r>
            </a:p>
          </p:txBody>
        </p:sp>
        <p:sp>
          <p:nvSpPr>
            <p:cNvPr id="44" name="Rectangle 43">
              <a:extLst>
                <a:ext uri="{FF2B5EF4-FFF2-40B4-BE49-F238E27FC236}">
                  <a16:creationId xmlns:a16="http://schemas.microsoft.com/office/drawing/2014/main" id="{72398534-65AB-F64B-9E72-E5A4BECE74CB}"/>
                </a:ext>
              </a:extLst>
            </p:cNvPr>
            <p:cNvSpPr/>
            <p:nvPr/>
          </p:nvSpPr>
          <p:spPr>
            <a:xfrm>
              <a:off x="680807" y="1627355"/>
              <a:ext cx="1753474" cy="368340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b="1" dirty="0">
                <a:solidFill>
                  <a:schemeClr val="bg2"/>
                </a:solidFill>
              </a:endParaRPr>
            </a:p>
            <a:p>
              <a:r>
                <a:rPr lang="en-US" sz="1000" b="1" dirty="0">
                  <a:solidFill>
                    <a:schemeClr val="bg2"/>
                  </a:solidFill>
                </a:rPr>
                <a:t>Fragile Physical</a:t>
              </a:r>
            </a:p>
            <a:p>
              <a:endParaRPr lang="en-US" sz="1000" dirty="0">
                <a:solidFill>
                  <a:schemeClr val="bg2"/>
                </a:solidFill>
              </a:endParaRPr>
            </a:p>
            <a:p>
              <a:pPr marL="171450" indent="-171450">
                <a:buFont typeface="Arial" panose="020B0604020202020204" pitchFamily="34" charset="0"/>
                <a:buChar char="•"/>
              </a:pPr>
              <a:r>
                <a:rPr lang="en-US" sz="1000" dirty="0">
                  <a:solidFill>
                    <a:schemeClr val="bg2"/>
                  </a:solidFill>
                </a:rPr>
                <a:t>Environment</a:t>
              </a:r>
            </a:p>
            <a:p>
              <a:pPr marL="171450" indent="-171450">
                <a:buFont typeface="Arial" panose="020B0604020202020204" pitchFamily="34" charset="0"/>
                <a:buChar char="•"/>
              </a:pPr>
              <a:r>
                <a:rPr lang="en-US" sz="1000" dirty="0">
                  <a:solidFill>
                    <a:schemeClr val="bg2"/>
                  </a:solidFill>
                </a:rPr>
                <a:t>Dangerous locations</a:t>
              </a:r>
            </a:p>
            <a:p>
              <a:pPr marL="171450" indent="-171450">
                <a:buFont typeface="Arial" panose="020B0604020202020204" pitchFamily="34" charset="0"/>
                <a:buChar char="•"/>
              </a:pPr>
              <a:r>
                <a:rPr lang="en-US" sz="1000" dirty="0">
                  <a:solidFill>
                    <a:schemeClr val="bg2"/>
                  </a:solidFill>
                </a:rPr>
                <a:t>Unprotected buildings and infrastructure</a:t>
              </a:r>
            </a:p>
            <a:p>
              <a:pPr marL="171450" indent="-171450">
                <a:buFont typeface="Arial" panose="020B0604020202020204" pitchFamily="34" charset="0"/>
                <a:buChar char="•"/>
              </a:pPr>
              <a:endParaRPr lang="en-US" sz="1000" dirty="0">
                <a:solidFill>
                  <a:schemeClr val="bg2"/>
                </a:solidFill>
              </a:endParaRPr>
            </a:p>
            <a:p>
              <a:r>
                <a:rPr lang="en-US" sz="1000" b="1" dirty="0">
                  <a:solidFill>
                    <a:schemeClr val="bg2"/>
                  </a:solidFill>
                </a:rPr>
                <a:t>Fragile Local Economy</a:t>
              </a:r>
            </a:p>
            <a:p>
              <a:endParaRPr lang="en-US" sz="1000" dirty="0">
                <a:solidFill>
                  <a:schemeClr val="bg2"/>
                </a:solidFill>
              </a:endParaRPr>
            </a:p>
            <a:p>
              <a:pPr marL="171450" indent="-171450">
                <a:buFont typeface="Arial" panose="020B0604020202020204" pitchFamily="34" charset="0"/>
                <a:buChar char="•"/>
              </a:pPr>
              <a:r>
                <a:rPr lang="en-US" sz="1000" dirty="0">
                  <a:solidFill>
                    <a:schemeClr val="bg2"/>
                  </a:solidFill>
                </a:rPr>
                <a:t>Livelihoods at risk</a:t>
              </a:r>
            </a:p>
            <a:p>
              <a:pPr marL="171450" indent="-171450">
                <a:buFont typeface="Arial" panose="020B0604020202020204" pitchFamily="34" charset="0"/>
                <a:buChar char="•"/>
              </a:pPr>
              <a:r>
                <a:rPr lang="en-US" sz="1000" dirty="0">
                  <a:solidFill>
                    <a:schemeClr val="bg2"/>
                  </a:solidFill>
                </a:rPr>
                <a:t>Low-income levels</a:t>
              </a:r>
            </a:p>
            <a:p>
              <a:endParaRPr lang="en-US" sz="1000" dirty="0">
                <a:solidFill>
                  <a:schemeClr val="bg2"/>
                </a:solidFill>
              </a:endParaRPr>
            </a:p>
            <a:p>
              <a:r>
                <a:rPr lang="en-US" sz="1000" b="1" dirty="0">
                  <a:solidFill>
                    <a:schemeClr val="bg2"/>
                  </a:solidFill>
                </a:rPr>
                <a:t>Vulnerable Security</a:t>
              </a:r>
            </a:p>
            <a:p>
              <a:endParaRPr lang="en-US" sz="1000" dirty="0">
                <a:solidFill>
                  <a:schemeClr val="bg2"/>
                </a:solidFill>
              </a:endParaRPr>
            </a:p>
            <a:p>
              <a:pPr marL="171450" indent="-171450">
                <a:buFont typeface="Arial" panose="020B0604020202020204" pitchFamily="34" charset="0"/>
                <a:buChar char="•"/>
              </a:pPr>
              <a:r>
                <a:rPr lang="en-US" sz="1000" spc="-30" dirty="0">
                  <a:solidFill>
                    <a:schemeClr val="bg2"/>
                  </a:solidFill>
                </a:rPr>
                <a:t>Special groups at risk</a:t>
              </a:r>
            </a:p>
            <a:p>
              <a:pPr marL="171450" indent="-171450">
                <a:buFont typeface="Arial" panose="020B0604020202020204" pitchFamily="34" charset="0"/>
                <a:buChar char="•"/>
              </a:pPr>
              <a:r>
                <a:rPr lang="en-US" sz="1000" dirty="0">
                  <a:solidFill>
                    <a:schemeClr val="bg2"/>
                  </a:solidFill>
                </a:rPr>
                <a:t>Lack of local institutions</a:t>
              </a:r>
            </a:p>
            <a:p>
              <a:pPr marL="171450" indent="-171450">
                <a:buFont typeface="Arial" panose="020B0604020202020204" pitchFamily="34" charset="0"/>
                <a:buChar char="•"/>
              </a:pPr>
              <a:endParaRPr lang="en-US" sz="1000" dirty="0">
                <a:solidFill>
                  <a:schemeClr val="bg2"/>
                </a:solidFill>
              </a:endParaRPr>
            </a:p>
            <a:p>
              <a:r>
                <a:rPr lang="en-US" sz="1000" b="1" dirty="0">
                  <a:solidFill>
                    <a:schemeClr val="bg2"/>
                  </a:solidFill>
                </a:rPr>
                <a:t>Public Actions</a:t>
              </a:r>
            </a:p>
            <a:p>
              <a:endParaRPr lang="en-US" sz="1000" dirty="0">
                <a:solidFill>
                  <a:schemeClr val="bg2"/>
                </a:solidFill>
              </a:endParaRPr>
            </a:p>
            <a:p>
              <a:pPr marL="171450" indent="-171450">
                <a:buFont typeface="Arial" panose="020B0604020202020204" pitchFamily="34" charset="0"/>
                <a:buChar char="•"/>
              </a:pPr>
              <a:r>
                <a:rPr lang="en-US" sz="1000" dirty="0">
                  <a:solidFill>
                    <a:schemeClr val="bg2"/>
                  </a:solidFill>
                </a:rPr>
                <a:t>Lack of disaster preparedness</a:t>
              </a:r>
            </a:p>
            <a:p>
              <a:pPr marL="171450" indent="-171450">
                <a:buFont typeface="Arial" panose="020B0604020202020204" pitchFamily="34" charset="0"/>
                <a:buChar char="•"/>
              </a:pPr>
              <a:r>
                <a:rPr lang="en-US" sz="1000" dirty="0">
                  <a:solidFill>
                    <a:schemeClr val="bg2"/>
                  </a:solidFill>
                </a:rPr>
                <a:t>Prevalence of endemic disease</a:t>
              </a:r>
            </a:p>
            <a:p>
              <a:pPr marL="171450" indent="-171450">
                <a:buFont typeface="Arial" panose="020B0604020202020204" pitchFamily="34" charset="0"/>
                <a:buChar char="•"/>
              </a:pPr>
              <a:endParaRPr lang="en-US" sz="1000" dirty="0">
                <a:solidFill>
                  <a:schemeClr val="bg2"/>
                </a:solidFill>
              </a:endParaRPr>
            </a:p>
            <a:p>
              <a:pPr marL="171450" indent="-171450">
                <a:buFont typeface="Arial" panose="020B0604020202020204" pitchFamily="34" charset="0"/>
                <a:buChar char="•"/>
              </a:pPr>
              <a:endParaRPr lang="en-US" sz="1000" dirty="0">
                <a:solidFill>
                  <a:schemeClr val="bg2"/>
                </a:solidFill>
              </a:endParaRPr>
            </a:p>
          </p:txBody>
        </p:sp>
        <p:sp>
          <p:nvSpPr>
            <p:cNvPr id="45" name="Triangle 44">
              <a:extLst>
                <a:ext uri="{FF2B5EF4-FFF2-40B4-BE49-F238E27FC236}">
                  <a16:creationId xmlns:a16="http://schemas.microsoft.com/office/drawing/2014/main" id="{2778CA60-8ECA-1C42-8C10-D7F176F6384E}"/>
                </a:ext>
              </a:extLst>
            </p:cNvPr>
            <p:cNvSpPr/>
            <p:nvPr/>
          </p:nvSpPr>
          <p:spPr>
            <a:xfrm rot="5400000">
              <a:off x="1799968" y="3453712"/>
              <a:ext cx="1515762" cy="2471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445D9F22-2C0A-834B-9B43-953B03EE19B9}"/>
              </a:ext>
            </a:extLst>
          </p:cNvPr>
          <p:cNvSpPr/>
          <p:nvPr/>
        </p:nvSpPr>
        <p:spPr>
          <a:xfrm>
            <a:off x="7280126" y="2968906"/>
            <a:ext cx="1787984" cy="76575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40" dirty="0">
                <a:solidFill>
                  <a:schemeClr val="tx2"/>
                </a:solidFill>
              </a:rPr>
              <a:t>Disaster</a:t>
            </a:r>
          </a:p>
        </p:txBody>
      </p:sp>
      <p:sp>
        <p:nvSpPr>
          <p:cNvPr id="47" name="Rectangle 46">
            <a:extLst>
              <a:ext uri="{FF2B5EF4-FFF2-40B4-BE49-F238E27FC236}">
                <a16:creationId xmlns:a16="http://schemas.microsoft.com/office/drawing/2014/main" id="{A58B6809-CFCF-9343-A33B-C62F1A754E30}"/>
              </a:ext>
            </a:extLst>
          </p:cNvPr>
          <p:cNvSpPr/>
          <p:nvPr/>
        </p:nvSpPr>
        <p:spPr>
          <a:xfrm>
            <a:off x="7280126" y="4141094"/>
            <a:ext cx="1787984" cy="3753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pc="-30" dirty="0">
                <a:solidFill>
                  <a:schemeClr val="bg2"/>
                </a:solidFill>
              </a:rPr>
              <a:t>Vulnerability + Hazard</a:t>
            </a:r>
            <a:endParaRPr lang="en-US" sz="1000" spc="-30" dirty="0">
              <a:solidFill>
                <a:schemeClr val="bg2"/>
              </a:solidFill>
            </a:endParaRPr>
          </a:p>
        </p:txBody>
      </p:sp>
      <p:grpSp>
        <p:nvGrpSpPr>
          <p:cNvPr id="48" name="Group 47">
            <a:extLst>
              <a:ext uri="{FF2B5EF4-FFF2-40B4-BE49-F238E27FC236}">
                <a16:creationId xmlns:a16="http://schemas.microsoft.com/office/drawing/2014/main" id="{46C4F5FF-20C4-CA4B-BE21-0B5E8D046A16}"/>
              </a:ext>
            </a:extLst>
          </p:cNvPr>
          <p:cNvGrpSpPr/>
          <p:nvPr/>
        </p:nvGrpSpPr>
        <p:grpSpPr>
          <a:xfrm>
            <a:off x="9200444" y="1219953"/>
            <a:ext cx="2030770" cy="4989921"/>
            <a:chOff x="442707" y="1280267"/>
            <a:chExt cx="1991574" cy="4614627"/>
          </a:xfrm>
        </p:grpSpPr>
        <p:sp>
          <p:nvSpPr>
            <p:cNvPr id="49" name="Rectangle 48">
              <a:extLst>
                <a:ext uri="{FF2B5EF4-FFF2-40B4-BE49-F238E27FC236}">
                  <a16:creationId xmlns:a16="http://schemas.microsoft.com/office/drawing/2014/main" id="{9F848097-491D-3A47-B32B-839CF0FB7B5F}"/>
                </a:ext>
              </a:extLst>
            </p:cNvPr>
            <p:cNvSpPr/>
            <p:nvPr/>
          </p:nvSpPr>
          <p:spPr>
            <a:xfrm>
              <a:off x="680807" y="1280267"/>
              <a:ext cx="1753474" cy="34708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40" dirty="0">
                  <a:solidFill>
                    <a:schemeClr val="bg1"/>
                  </a:solidFill>
                </a:rPr>
                <a:t>Hazard</a:t>
              </a:r>
            </a:p>
          </p:txBody>
        </p:sp>
        <p:sp>
          <p:nvSpPr>
            <p:cNvPr id="50" name="Rectangle 49">
              <a:extLst>
                <a:ext uri="{FF2B5EF4-FFF2-40B4-BE49-F238E27FC236}">
                  <a16:creationId xmlns:a16="http://schemas.microsoft.com/office/drawing/2014/main" id="{3B8E5606-27C1-2D4A-9484-913C2A628B43}"/>
                </a:ext>
              </a:extLst>
            </p:cNvPr>
            <p:cNvSpPr/>
            <p:nvPr/>
          </p:nvSpPr>
          <p:spPr>
            <a:xfrm>
              <a:off x="680807" y="1627355"/>
              <a:ext cx="1753474" cy="426753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r>
                <a:rPr lang="en-US" sz="1000" dirty="0">
                  <a:solidFill>
                    <a:schemeClr val="bg2"/>
                  </a:solidFill>
                </a:rPr>
                <a:t>Diseases and epidemics</a:t>
              </a:r>
            </a:p>
            <a:p>
              <a:pPr marL="171450" indent="-171450">
                <a:lnSpc>
                  <a:spcPct val="150000"/>
                </a:lnSpc>
                <a:buFont typeface="Arial" panose="020B0604020202020204" pitchFamily="34" charset="0"/>
                <a:buChar char="•"/>
              </a:pPr>
              <a:r>
                <a:rPr lang="en-US" sz="1000" dirty="0">
                  <a:solidFill>
                    <a:schemeClr val="bg2"/>
                  </a:solidFill>
                </a:rPr>
                <a:t>Drought</a:t>
              </a:r>
            </a:p>
            <a:p>
              <a:pPr marL="171450" indent="-171450">
                <a:lnSpc>
                  <a:spcPct val="150000"/>
                </a:lnSpc>
                <a:buFont typeface="Arial" panose="020B0604020202020204" pitchFamily="34" charset="0"/>
                <a:buChar char="•"/>
              </a:pPr>
              <a:r>
                <a:rPr lang="en-US" sz="1000" dirty="0">
                  <a:solidFill>
                    <a:schemeClr val="bg2"/>
                  </a:solidFill>
                </a:rPr>
                <a:t>Earthquake</a:t>
              </a:r>
            </a:p>
            <a:p>
              <a:pPr marL="171450" indent="-171450">
                <a:lnSpc>
                  <a:spcPct val="150000"/>
                </a:lnSpc>
                <a:buFont typeface="Arial" panose="020B0604020202020204" pitchFamily="34" charset="0"/>
                <a:buChar char="•"/>
              </a:pPr>
              <a:r>
                <a:rPr lang="en-US" sz="1000" dirty="0">
                  <a:solidFill>
                    <a:schemeClr val="bg2"/>
                  </a:solidFill>
                </a:rPr>
                <a:t>Flooding</a:t>
              </a:r>
            </a:p>
            <a:p>
              <a:pPr marL="171450" indent="-171450">
                <a:lnSpc>
                  <a:spcPct val="150000"/>
                </a:lnSpc>
                <a:buFont typeface="Arial" panose="020B0604020202020204" pitchFamily="34" charset="0"/>
                <a:buChar char="•"/>
              </a:pPr>
              <a:r>
                <a:rPr lang="en-US" sz="1000" dirty="0">
                  <a:solidFill>
                    <a:schemeClr val="bg2"/>
                  </a:solidFill>
                </a:rPr>
                <a:t>High winds (cyclone, hurricane, typhoon)</a:t>
              </a:r>
            </a:p>
            <a:p>
              <a:pPr marL="171450" indent="-171450">
                <a:lnSpc>
                  <a:spcPct val="150000"/>
                </a:lnSpc>
                <a:buFont typeface="Arial" panose="020B0604020202020204" pitchFamily="34" charset="0"/>
                <a:buChar char="•"/>
              </a:pPr>
              <a:r>
                <a:rPr lang="en-US" sz="1000" dirty="0">
                  <a:solidFill>
                    <a:schemeClr val="bg2"/>
                  </a:solidFill>
                </a:rPr>
                <a:t>Landslide</a:t>
              </a:r>
            </a:p>
            <a:p>
              <a:pPr marL="171450" indent="-171450">
                <a:lnSpc>
                  <a:spcPct val="150000"/>
                </a:lnSpc>
                <a:buFont typeface="Arial" panose="020B0604020202020204" pitchFamily="34" charset="0"/>
                <a:buChar char="•"/>
              </a:pPr>
              <a:r>
                <a:rPr lang="en-US" sz="1000" dirty="0">
                  <a:solidFill>
                    <a:schemeClr val="bg2"/>
                  </a:solidFill>
                </a:rPr>
                <a:t>Volcanic Eruption</a:t>
              </a:r>
            </a:p>
            <a:p>
              <a:pPr marL="171450" indent="-171450">
                <a:lnSpc>
                  <a:spcPct val="150000"/>
                </a:lnSpc>
                <a:buFont typeface="Arial" panose="020B0604020202020204" pitchFamily="34" charset="0"/>
                <a:buChar char="•"/>
              </a:pPr>
              <a:r>
                <a:rPr lang="en-US" sz="1000" dirty="0">
                  <a:solidFill>
                    <a:schemeClr val="bg2"/>
                  </a:solidFill>
                </a:rPr>
                <a:t>War/conflict</a:t>
              </a: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a:p>
              <a:pPr>
                <a:lnSpc>
                  <a:spcPct val="150000"/>
                </a:lnSpc>
              </a:pPr>
              <a:endParaRPr lang="en-US" sz="1000" dirty="0">
                <a:solidFill>
                  <a:schemeClr val="bg2"/>
                </a:solidFill>
              </a:endParaRPr>
            </a:p>
            <a:p>
              <a:pPr marL="171450" indent="-171450">
                <a:lnSpc>
                  <a:spcPct val="150000"/>
                </a:lnSpc>
                <a:buFont typeface="Arial" panose="020B0604020202020204" pitchFamily="34" charset="0"/>
                <a:buChar char="•"/>
              </a:pPr>
              <a:endParaRPr lang="en-US" sz="1000" dirty="0">
                <a:solidFill>
                  <a:schemeClr val="bg2"/>
                </a:solidFill>
              </a:endParaRPr>
            </a:p>
          </p:txBody>
        </p:sp>
        <p:sp>
          <p:nvSpPr>
            <p:cNvPr id="51" name="Triangle 50">
              <a:extLst>
                <a:ext uri="{FF2B5EF4-FFF2-40B4-BE49-F238E27FC236}">
                  <a16:creationId xmlns:a16="http://schemas.microsoft.com/office/drawing/2014/main" id="{2BA3B5C8-BBDD-8C46-B5C5-20EB5E13B7BD}"/>
                </a:ext>
              </a:extLst>
            </p:cNvPr>
            <p:cNvSpPr/>
            <p:nvPr/>
          </p:nvSpPr>
          <p:spPr>
            <a:xfrm rot="16200000">
              <a:off x="-191606" y="4031683"/>
              <a:ext cx="1515762" cy="2471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93D3F140-866E-DA43-B48C-CE48400488B3}"/>
              </a:ext>
            </a:extLst>
          </p:cNvPr>
          <p:cNvSpPr/>
          <p:nvPr/>
        </p:nvSpPr>
        <p:spPr>
          <a:xfrm>
            <a:off x="803658" y="1219953"/>
            <a:ext cx="6109265" cy="3753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30" dirty="0">
                <a:solidFill>
                  <a:schemeClr val="bg2"/>
                </a:solidFill>
              </a:rPr>
              <a:t>Vulnerability</a:t>
            </a:r>
            <a:endParaRPr lang="en-US" sz="1000" spc="-30" dirty="0">
              <a:solidFill>
                <a:schemeClr val="bg2"/>
              </a:solidFill>
            </a:endParaRPr>
          </a:p>
        </p:txBody>
      </p:sp>
      <p:sp>
        <p:nvSpPr>
          <p:cNvPr id="27" name="Triangle 26">
            <a:extLst>
              <a:ext uri="{FF2B5EF4-FFF2-40B4-BE49-F238E27FC236}">
                <a16:creationId xmlns:a16="http://schemas.microsoft.com/office/drawing/2014/main" id="{26F72248-C6D9-B940-8931-B416CE94554B}"/>
              </a:ext>
            </a:extLst>
          </p:cNvPr>
          <p:cNvSpPr/>
          <p:nvPr/>
        </p:nvSpPr>
        <p:spPr>
          <a:xfrm>
            <a:off x="7275519" y="3889094"/>
            <a:ext cx="1787984" cy="25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5245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DDC028F-1ECE-4597-8367-D3141C805E71}"/>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7417" r="13293"/>
          <a:stretch/>
        </p:blipFill>
        <p:spPr>
          <a:xfrm>
            <a:off x="6565900" y="877991"/>
            <a:ext cx="5626100" cy="4771802"/>
          </a:xfrm>
          <a:noFill/>
        </p:spPr>
      </p:pic>
      <p:sp>
        <p:nvSpPr>
          <p:cNvPr id="6" name="Text Placeholder 5">
            <a:extLst>
              <a:ext uri="{FF2B5EF4-FFF2-40B4-BE49-F238E27FC236}">
                <a16:creationId xmlns:a16="http://schemas.microsoft.com/office/drawing/2014/main" id="{6D32E591-8BB1-2142-BB72-0AC30B85221A}"/>
              </a:ext>
            </a:extLst>
          </p:cNvPr>
          <p:cNvSpPr>
            <a:spLocks noGrp="1"/>
          </p:cNvSpPr>
          <p:nvPr>
            <p:ph type="body" sz="quarter" idx="10"/>
          </p:nvPr>
        </p:nvSpPr>
        <p:spPr>
          <a:xfrm>
            <a:off x="583535" y="877991"/>
            <a:ext cx="5015118" cy="249299"/>
          </a:xfrm>
        </p:spPr>
        <p:txBody>
          <a:bodyPr wrap="square" lIns="0" tIns="0" rIns="0" bIns="0">
            <a:normAutofit/>
          </a:bodyPr>
          <a:lstStyle/>
          <a:p>
            <a:r>
              <a:rPr lang="en-US" b="1" kern="1200" spc="300" dirty="0">
                <a:latin typeface="+mn-lt"/>
                <a:ea typeface="+mn-ea"/>
                <a:cs typeface="Arial" panose="020B0604020202020204" pitchFamily="34" charset="0"/>
              </a:rPr>
              <a:t>Are disasters NATURAL?</a:t>
            </a:r>
          </a:p>
        </p:txBody>
      </p:sp>
      <p:sp>
        <p:nvSpPr>
          <p:cNvPr id="9" name="Content Placeholder 3">
            <a:extLst>
              <a:ext uri="{FF2B5EF4-FFF2-40B4-BE49-F238E27FC236}">
                <a16:creationId xmlns:a16="http://schemas.microsoft.com/office/drawing/2014/main" id="{1AAD3CAC-3753-DF61-752C-B9BC0F6CEE03}"/>
              </a:ext>
            </a:extLst>
          </p:cNvPr>
          <p:cNvSpPr txBox="1">
            <a:spLocks/>
          </p:cNvSpPr>
          <p:nvPr/>
        </p:nvSpPr>
        <p:spPr>
          <a:xfrm>
            <a:off x="582762" y="1268711"/>
            <a:ext cx="5513237" cy="3826663"/>
          </a:xfrm>
          <a:prstGeom prst="rect">
            <a:avLst/>
          </a:prstGeom>
        </p:spPr>
        <p:txBody>
          <a:bodyPr wrap="square" lIns="0" tIns="0" rIns="0" bIns="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solidFill>
                  <a:schemeClr val="tx2"/>
                </a:solidFill>
                <a:cs typeface="Arial" panose="020B0604020202020204" pitchFamily="34" charset="0"/>
              </a:rPr>
              <a:t>Disasters are often depicted as great levelers, victimizing rich and poor alike. The effects of disasters on populations are anything but random... The disaster vulnerability of individuals and groups is associated with a number of socioeconomic factors that include income, poverty, and social class; race, ethnicity, and culture; physical ability and disability; language competency; social networks and social capital; gender; household composition; homeownership; and age... The same factors that disadvantage members of society on a daily basis also play out during disasters. </a:t>
            </a:r>
          </a:p>
          <a:p>
            <a:pPr marL="0" indent="0">
              <a:lnSpc>
                <a:spcPct val="110000"/>
              </a:lnSpc>
              <a:buNone/>
            </a:pPr>
            <a:endParaRPr lang="en-US" sz="1600" dirty="0">
              <a:solidFill>
                <a:schemeClr val="tx2"/>
              </a:solidFill>
              <a:cs typeface="Arial" panose="020B0604020202020204" pitchFamily="34" charset="0"/>
            </a:endParaRPr>
          </a:p>
          <a:p>
            <a:pPr marL="0" indent="0">
              <a:lnSpc>
                <a:spcPct val="110000"/>
              </a:lnSpc>
              <a:buNone/>
            </a:pPr>
            <a:r>
              <a:rPr lang="en-US" sz="1600" dirty="0">
                <a:solidFill>
                  <a:schemeClr val="tx2"/>
                </a:solidFill>
                <a:cs typeface="Arial" panose="020B0604020202020204" pitchFamily="34" charset="0"/>
              </a:rPr>
              <a:t>~ Dr. Kathleen Tierney, </a:t>
            </a:r>
            <a:r>
              <a:rPr lang="en-US" sz="1600" dirty="0">
                <a:solidFill>
                  <a:schemeClr val="tx2"/>
                </a:solidFill>
                <a:cs typeface="Arial" panose="020B0604020202020204" pitchFamily="34" charset="0"/>
                <a:hlinkClick r:id="rId4"/>
              </a:rPr>
              <a:t>The Social Roots of Risk: Producing Disasters, Promoting Resilience</a:t>
            </a:r>
            <a:endParaRPr lang="en-US" sz="1600" dirty="0">
              <a:solidFill>
                <a:schemeClr val="tx2"/>
              </a:solidFill>
              <a:cs typeface="Arial" panose="020B0604020202020204" pitchFamily="34" charset="0"/>
            </a:endParaRPr>
          </a:p>
        </p:txBody>
      </p:sp>
    </p:spTree>
    <p:extLst>
      <p:ext uri="{BB962C8B-B14F-4D97-AF65-F5344CB8AC3E}">
        <p14:creationId xmlns:p14="http://schemas.microsoft.com/office/powerpoint/2010/main" val="1986105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32E591-8BB1-2142-BB72-0AC30B85221A}"/>
              </a:ext>
            </a:extLst>
          </p:cNvPr>
          <p:cNvSpPr>
            <a:spLocks noGrp="1"/>
          </p:cNvSpPr>
          <p:nvPr>
            <p:ph type="body" sz="quarter" idx="10"/>
          </p:nvPr>
        </p:nvSpPr>
        <p:spPr>
          <a:xfrm>
            <a:off x="6477771" y="1327170"/>
            <a:ext cx="5626099" cy="626838"/>
          </a:xfrm>
        </p:spPr>
        <p:txBody>
          <a:bodyPr/>
          <a:lstStyle/>
          <a:p>
            <a:r>
              <a:rPr lang="en-US" dirty="0"/>
              <a:t>WHAT IS “DISASTER </a:t>
            </a:r>
          </a:p>
          <a:p>
            <a:r>
              <a:rPr lang="en-US" dirty="0"/>
              <a:t>RECOVERY”?</a:t>
            </a:r>
          </a:p>
        </p:txBody>
      </p:sp>
      <p:sp>
        <p:nvSpPr>
          <p:cNvPr id="7" name="Text Placeholder 6">
            <a:extLst>
              <a:ext uri="{FF2B5EF4-FFF2-40B4-BE49-F238E27FC236}">
                <a16:creationId xmlns:a16="http://schemas.microsoft.com/office/drawing/2014/main" id="{E559A657-FA06-9A4D-A15A-BC14B9AC43FE}"/>
              </a:ext>
            </a:extLst>
          </p:cNvPr>
          <p:cNvSpPr>
            <a:spLocks noGrp="1"/>
          </p:cNvSpPr>
          <p:nvPr>
            <p:ph type="body" sz="quarter" idx="11"/>
          </p:nvPr>
        </p:nvSpPr>
        <p:spPr>
          <a:xfrm>
            <a:off x="6477773" y="2178064"/>
            <a:ext cx="4847954" cy="2886881"/>
          </a:xfrm>
        </p:spPr>
        <p:txBody>
          <a:bodyPr/>
          <a:lstStyle/>
          <a:p>
            <a:r>
              <a:rPr lang="en-US" sz="1400" b="0" dirty="0">
                <a:latin typeface="+mn-lt"/>
                <a:ea typeface="Verdana" panose="020B0604030504040204" pitchFamily="34" charset="0"/>
                <a:cs typeface="Verdana" panose="020B0604030504040204" pitchFamily="34" charset="0"/>
              </a:rPr>
              <a:t>Disaster recovery is the process of improving individual, family and community resiliency after the occurrence of a disaster. Recovery is not only about the restoration of structures, systems and services – although they are critical. A successful recovery is also about addressing sources of inequitable and unjust outcomes, and individuals and families being able to rebound from their losses and sustain their physical, social, economic, mental, emotional and spiritual well-being.</a:t>
            </a:r>
          </a:p>
          <a:p>
            <a:endParaRPr lang="en-US" sz="1050" b="0" dirty="0">
              <a:latin typeface="+mn-lt"/>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E845A72C-357A-3C72-7267-743D88298F3F}"/>
              </a:ext>
            </a:extLst>
          </p:cNvPr>
          <p:cNvPicPr>
            <a:picLocks noChangeAspect="1"/>
          </p:cNvPicPr>
          <p:nvPr/>
        </p:nvPicPr>
        <p:blipFill>
          <a:blip r:embed="rId3"/>
          <a:stretch>
            <a:fillRect/>
          </a:stretch>
        </p:blipFill>
        <p:spPr>
          <a:xfrm>
            <a:off x="-996" y="672245"/>
            <a:ext cx="5627096" cy="5279594"/>
          </a:xfrm>
          <a:prstGeom prst="rect">
            <a:avLst/>
          </a:prstGeom>
        </p:spPr>
      </p:pic>
      <p:sp>
        <p:nvSpPr>
          <p:cNvPr id="8" name="Text Placeholder 4">
            <a:extLst>
              <a:ext uri="{FF2B5EF4-FFF2-40B4-BE49-F238E27FC236}">
                <a16:creationId xmlns:a16="http://schemas.microsoft.com/office/drawing/2014/main" id="{E674D9C4-9C3F-10A5-F0C8-63DE4AC9AC55}"/>
              </a:ext>
            </a:extLst>
          </p:cNvPr>
          <p:cNvSpPr txBox="1">
            <a:spLocks/>
          </p:cNvSpPr>
          <p:nvPr/>
        </p:nvSpPr>
        <p:spPr>
          <a:xfrm>
            <a:off x="0" y="5439622"/>
            <a:ext cx="4879010" cy="3382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Castlewood, SD, May 12, 2022</a:t>
            </a:r>
            <a:br>
              <a:rPr lang="en-US"/>
            </a:br>
            <a:r>
              <a:rPr lang="en-US"/>
              <a:t>Photo by Kat Anderson Photography</a:t>
            </a:r>
            <a:endParaRPr lang="en-US" dirty="0"/>
          </a:p>
        </p:txBody>
      </p:sp>
    </p:spTree>
    <p:extLst>
      <p:ext uri="{BB962C8B-B14F-4D97-AF65-F5344CB8AC3E}">
        <p14:creationId xmlns:p14="http://schemas.microsoft.com/office/powerpoint/2010/main" val="317822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7BCBEFC-B57E-BD4A-AD66-75EEC8C31E74}"/>
              </a:ext>
            </a:extLst>
          </p:cNvPr>
          <p:cNvSpPr>
            <a:spLocks noGrp="1"/>
          </p:cNvSpPr>
          <p:nvPr>
            <p:ph type="body" sz="quarter" idx="24"/>
          </p:nvPr>
        </p:nvSpPr>
        <p:spPr>
          <a:xfrm>
            <a:off x="7329708" y="2551631"/>
            <a:ext cx="4163182" cy="1368826"/>
          </a:xfrm>
        </p:spPr>
        <p:txBody>
          <a:bodyPr/>
          <a:lstStyle/>
          <a:p>
            <a:pPr>
              <a:lnSpc>
                <a:spcPct val="100000"/>
              </a:lnSpc>
            </a:pPr>
            <a:r>
              <a:rPr lang="en-US" dirty="0"/>
              <a:t>The devastating impact of disasters is often multi-dimensional, entailing a holistic approach to equitable recovery.</a:t>
            </a:r>
          </a:p>
          <a:p>
            <a:pPr>
              <a:lnSpc>
                <a:spcPct val="100000"/>
              </a:lnSpc>
            </a:pPr>
            <a:endParaRPr lang="en-US" dirty="0"/>
          </a:p>
        </p:txBody>
      </p:sp>
      <p:sp>
        <p:nvSpPr>
          <p:cNvPr id="9" name="Text Placeholder 8">
            <a:extLst>
              <a:ext uri="{FF2B5EF4-FFF2-40B4-BE49-F238E27FC236}">
                <a16:creationId xmlns:a16="http://schemas.microsoft.com/office/drawing/2014/main" id="{4D6228BE-44B1-D049-B7F6-93E501DB598B}"/>
              </a:ext>
            </a:extLst>
          </p:cNvPr>
          <p:cNvSpPr>
            <a:spLocks noGrp="1"/>
          </p:cNvSpPr>
          <p:nvPr>
            <p:ph type="body" sz="quarter" idx="27"/>
          </p:nvPr>
        </p:nvSpPr>
        <p:spPr/>
        <p:txBody>
          <a:bodyPr/>
          <a:lstStyle/>
          <a:p>
            <a:r>
              <a:rPr lang="en-US" dirty="0"/>
              <a:t>All funders are disaster funders</a:t>
            </a:r>
          </a:p>
        </p:txBody>
      </p:sp>
      <p:grpSp>
        <p:nvGrpSpPr>
          <p:cNvPr id="16" name="Group 15">
            <a:extLst>
              <a:ext uri="{FF2B5EF4-FFF2-40B4-BE49-F238E27FC236}">
                <a16:creationId xmlns:a16="http://schemas.microsoft.com/office/drawing/2014/main" id="{42398045-3F67-034D-B7B6-E7AC2F18F577}"/>
              </a:ext>
            </a:extLst>
          </p:cNvPr>
          <p:cNvGrpSpPr/>
          <p:nvPr/>
        </p:nvGrpSpPr>
        <p:grpSpPr>
          <a:xfrm>
            <a:off x="989529" y="1313925"/>
            <a:ext cx="5009061" cy="4144674"/>
            <a:chOff x="569457" y="1456145"/>
            <a:chExt cx="5526543" cy="4572855"/>
          </a:xfrm>
        </p:grpSpPr>
        <p:sp>
          <p:nvSpPr>
            <p:cNvPr id="11" name="Oval 10">
              <a:extLst>
                <a:ext uri="{FF2B5EF4-FFF2-40B4-BE49-F238E27FC236}">
                  <a16:creationId xmlns:a16="http://schemas.microsoft.com/office/drawing/2014/main" id="{0331A043-2805-B143-9D51-10896C46BBA6}"/>
                </a:ext>
              </a:extLst>
            </p:cNvPr>
            <p:cNvSpPr/>
            <p:nvPr/>
          </p:nvSpPr>
          <p:spPr>
            <a:xfrm>
              <a:off x="3618614" y="2501894"/>
              <a:ext cx="2477386" cy="247738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Food     Security</a:t>
              </a:r>
            </a:p>
          </p:txBody>
        </p:sp>
        <p:sp>
          <p:nvSpPr>
            <p:cNvPr id="13" name="Oval 12">
              <a:extLst>
                <a:ext uri="{FF2B5EF4-FFF2-40B4-BE49-F238E27FC236}">
                  <a16:creationId xmlns:a16="http://schemas.microsoft.com/office/drawing/2014/main" id="{938B8D9D-B1DA-C140-851D-2F72F92E8A7F}"/>
                </a:ext>
              </a:extLst>
            </p:cNvPr>
            <p:cNvSpPr/>
            <p:nvPr/>
          </p:nvSpPr>
          <p:spPr>
            <a:xfrm>
              <a:off x="569457" y="2501894"/>
              <a:ext cx="2477386" cy="2477386"/>
            </a:xfrm>
            <a:prstGeom prst="ellipse">
              <a:avLst/>
            </a:prstGeom>
            <a:noFill/>
            <a:ln w="25400">
              <a:solidFill>
                <a:srgbClr val="714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2"/>
                  </a:solidFill>
                </a:rPr>
                <a:t>Children /    Education</a:t>
              </a:r>
            </a:p>
          </p:txBody>
        </p:sp>
        <p:sp>
          <p:nvSpPr>
            <p:cNvPr id="14" name="Oval 13">
              <a:extLst>
                <a:ext uri="{FF2B5EF4-FFF2-40B4-BE49-F238E27FC236}">
                  <a16:creationId xmlns:a16="http://schemas.microsoft.com/office/drawing/2014/main" id="{C43C1BD7-4B33-FF40-BB11-DBC15E0B9138}"/>
                </a:ext>
              </a:extLst>
            </p:cNvPr>
            <p:cNvSpPr/>
            <p:nvPr/>
          </p:nvSpPr>
          <p:spPr>
            <a:xfrm>
              <a:off x="2094036" y="1456145"/>
              <a:ext cx="2477386" cy="247738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Housing</a:t>
              </a:r>
            </a:p>
            <a:p>
              <a:pPr algn="ctr"/>
              <a:endParaRPr lang="en-US" sz="1600" b="1" dirty="0">
                <a:solidFill>
                  <a:schemeClr val="bg2"/>
                </a:solidFill>
              </a:endParaRPr>
            </a:p>
          </p:txBody>
        </p:sp>
        <p:sp>
          <p:nvSpPr>
            <p:cNvPr id="15" name="Oval 14">
              <a:extLst>
                <a:ext uri="{FF2B5EF4-FFF2-40B4-BE49-F238E27FC236}">
                  <a16:creationId xmlns:a16="http://schemas.microsoft.com/office/drawing/2014/main" id="{301F95C3-4D1B-5F48-9072-2E5AB88F17E2}"/>
                </a:ext>
              </a:extLst>
            </p:cNvPr>
            <p:cNvSpPr/>
            <p:nvPr/>
          </p:nvSpPr>
          <p:spPr>
            <a:xfrm>
              <a:off x="2094036" y="3551614"/>
              <a:ext cx="2477386" cy="247738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solidFill>
              </a:endParaRPr>
            </a:p>
            <a:p>
              <a:pPr algn="ctr"/>
              <a:r>
                <a:rPr lang="en-US" sz="1600" b="1" dirty="0">
                  <a:solidFill>
                    <a:schemeClr val="bg2"/>
                  </a:solidFill>
                </a:rPr>
                <a:t>Mental Health</a:t>
              </a:r>
            </a:p>
          </p:txBody>
        </p:sp>
      </p:grpSp>
      <p:sp>
        <p:nvSpPr>
          <p:cNvPr id="18" name="Text Placeholder 5">
            <a:extLst>
              <a:ext uri="{FF2B5EF4-FFF2-40B4-BE49-F238E27FC236}">
                <a16:creationId xmlns:a16="http://schemas.microsoft.com/office/drawing/2014/main" id="{31DCE64F-E303-6242-A01A-72C5917033E3}"/>
              </a:ext>
            </a:extLst>
          </p:cNvPr>
          <p:cNvSpPr txBox="1">
            <a:spLocks/>
          </p:cNvSpPr>
          <p:nvPr/>
        </p:nvSpPr>
        <p:spPr>
          <a:xfrm>
            <a:off x="680807" y="5758421"/>
            <a:ext cx="6117558" cy="193899"/>
          </a:xfrm>
          <a:prstGeom prst="rect">
            <a:avLst/>
          </a:prstGeom>
          <a:noFill/>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300" dirty="0" smtClean="0">
                <a:solidFill>
                  <a:schemeClr val="accent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EXAMPLES OF A HOLISTIC RECOVERY</a:t>
            </a:r>
          </a:p>
        </p:txBody>
      </p:sp>
    </p:spTree>
    <p:extLst>
      <p:ext uri="{BB962C8B-B14F-4D97-AF65-F5344CB8AC3E}">
        <p14:creationId xmlns:p14="http://schemas.microsoft.com/office/powerpoint/2010/main" val="56041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786643"/>
      </p:ext>
    </p:extLst>
  </p:cSld>
  <p:clrMapOvr>
    <a:masterClrMapping/>
  </p:clrMapOvr>
</p:sld>
</file>

<file path=ppt/theme/theme1.xml><?xml version="1.0" encoding="utf-8"?>
<a:theme xmlns:a="http://schemas.openxmlformats.org/drawingml/2006/main" name="Section Dividers">
  <a:themeElements>
    <a:clrScheme name="Custom 1">
      <a:dk1>
        <a:srgbClr val="000000"/>
      </a:dk1>
      <a:lt1>
        <a:srgbClr val="FFFFFF"/>
      </a:lt1>
      <a:dk2>
        <a:srgbClr val="1E2E36"/>
      </a:dk2>
      <a:lt2>
        <a:srgbClr val="F3F1EB"/>
      </a:lt2>
      <a:accent1>
        <a:srgbClr val="507788"/>
      </a:accent1>
      <a:accent2>
        <a:srgbClr val="A1412A"/>
      </a:accent2>
      <a:accent3>
        <a:srgbClr val="BBA983"/>
      </a:accent3>
      <a:accent4>
        <a:srgbClr val="ADBFC7"/>
      </a:accent4>
      <a:accent5>
        <a:srgbClr val="F65C28"/>
      </a:accent5>
      <a:accent6>
        <a:srgbClr val="F98E6B"/>
      </a:accent6>
      <a:hlink>
        <a:srgbClr val="86DAFE"/>
      </a:hlink>
      <a:folHlink>
        <a:srgbClr val="4F7F95"/>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200" dirty="0" err="1" smtClean="0">
            <a:solidFill>
              <a:schemeClr val="bg2"/>
            </a:solidFill>
          </a:defRPr>
        </a:defPPr>
      </a:lstStyle>
    </a:txDef>
  </a:objectDefaults>
  <a:extraClrSchemeLst/>
  <a:extLst>
    <a:ext uri="{05A4C25C-085E-4340-85A3-A5531E510DB2}">
      <thm15:themeFamily xmlns:thm15="http://schemas.microsoft.com/office/thememl/2012/main" name="CDP-Master-Template-FINAL-annotated" id="{4EF5E681-8F93-41B1-A206-E6693E458606}" vid="{ECF5806F-0813-4B5F-9596-A559A84F1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191B082A804E4F81A87A6EA6152B69" ma:contentTypeVersion="16" ma:contentTypeDescription="Create a new document." ma:contentTypeScope="" ma:versionID="331a7440acd4657fe9312578a51a17ec">
  <xsd:schema xmlns:xsd="http://www.w3.org/2001/XMLSchema" xmlns:xs="http://www.w3.org/2001/XMLSchema" xmlns:p="http://schemas.microsoft.com/office/2006/metadata/properties" xmlns:ns2="4d30e00c-f50b-430a-92c6-a2068b5a18c0" xmlns:ns3="f44d672d-b6a2-427b-81de-fe79010b410b" targetNamespace="http://schemas.microsoft.com/office/2006/metadata/properties" ma:root="true" ma:fieldsID="712110c732fbe51fd6574ec9bbedce91" ns2:_="" ns3:_="">
    <xsd:import namespace="4d30e00c-f50b-430a-92c6-a2068b5a18c0"/>
    <xsd:import namespace="f44d672d-b6a2-427b-81de-fe79010b41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0e00c-f50b-430a-92c6-a2068b5a1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514b64-86f0-4976-a013-a9d4e1a1a4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4d672d-b6a2-427b-81de-fe79010b410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37337cd-d6a7-4c78-86c6-f270211f243a}" ma:internalName="TaxCatchAll" ma:showField="CatchAllData" ma:web="f44d672d-b6a2-427b-81de-fe79010b41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30e00c-f50b-430a-92c6-a2068b5a18c0">
      <Terms xmlns="http://schemas.microsoft.com/office/infopath/2007/PartnerControls"/>
    </lcf76f155ced4ddcb4097134ff3c332f>
    <TaxCatchAll xmlns="f44d672d-b6a2-427b-81de-fe79010b410b" xsi:nil="true"/>
  </documentManagement>
</p:properties>
</file>

<file path=customXml/itemProps1.xml><?xml version="1.0" encoding="utf-8"?>
<ds:datastoreItem xmlns:ds="http://schemas.openxmlformats.org/officeDocument/2006/customXml" ds:itemID="{70E0AE11-B1EF-4F88-80EA-76BAAC45DDB3}"/>
</file>

<file path=customXml/itemProps2.xml><?xml version="1.0" encoding="utf-8"?>
<ds:datastoreItem xmlns:ds="http://schemas.openxmlformats.org/officeDocument/2006/customXml" ds:itemID="{CAA9F8C9-6537-4828-90A9-E7A2C90238AD}"/>
</file>

<file path=customXml/itemProps3.xml><?xml version="1.0" encoding="utf-8"?>
<ds:datastoreItem xmlns:ds="http://schemas.openxmlformats.org/officeDocument/2006/customXml" ds:itemID="{D9B735F7-D3C4-4523-8802-A191B6EAC957}"/>
</file>

<file path=docProps/app.xml><?xml version="1.0" encoding="utf-8"?>
<Properties xmlns="http://schemas.openxmlformats.org/officeDocument/2006/extended-properties" xmlns:vt="http://schemas.openxmlformats.org/officeDocument/2006/docPropsVTypes">
  <Template/>
  <TotalTime>667</TotalTime>
  <Words>578</Words>
  <Application>Microsoft Office PowerPoint</Application>
  <PresentationFormat>Widescreen</PresentationFormat>
  <Paragraphs>179</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Consolas</vt:lpstr>
      <vt:lpstr>Helvetica</vt:lpstr>
      <vt:lpstr>Verdana</vt:lpstr>
      <vt:lpstr>Section Dividers</vt:lpstr>
      <vt:lpstr>We’re All Disaster Funders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Verdana Body 48</dc:title>
  <dc:creator>Yna Moore</dc:creator>
  <cp:lastModifiedBy>Cari Cullen</cp:lastModifiedBy>
  <cp:revision>31</cp:revision>
  <dcterms:created xsi:type="dcterms:W3CDTF">2022-04-06T22:21:42Z</dcterms:created>
  <dcterms:modified xsi:type="dcterms:W3CDTF">2023-01-25T14:56:27Z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0x01010021191B082A804E4F81A87A6EA6152B69</vt:lpwstr>
  </property>
</Properties>
</file>